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3" r:id="rId3"/>
    <p:sldId id="289" r:id="rId4"/>
    <p:sldId id="290" r:id="rId5"/>
    <p:sldId id="278" r:id="rId6"/>
    <p:sldId id="304" r:id="rId7"/>
    <p:sldId id="297" r:id="rId8"/>
    <p:sldId id="303" r:id="rId9"/>
    <p:sldId id="306" r:id="rId10"/>
    <p:sldId id="307" r:id="rId11"/>
    <p:sldId id="308" r:id="rId12"/>
    <p:sldId id="309" r:id="rId13"/>
    <p:sldId id="302" r:id="rId14"/>
    <p:sldId id="305" r:id="rId15"/>
    <p:sldId id="280" r:id="rId16"/>
  </p:sldIdLst>
  <p:sldSz cx="12192000" cy="6858000"/>
  <p:notesSz cx="9947275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</p14:sldIdLst>
        </p14:section>
        <p14:section name="Ref-Charge_G1243" id="{A5E3CCB7-C7FC-4FB3-96F3-69EA919E5273}">
          <p14:sldIdLst>
            <p14:sldId id="273"/>
            <p14:sldId id="289"/>
          </p14:sldIdLst>
        </p14:section>
        <p14:section name="Ref-Charge_G1331" id="{0334F9DF-AE7D-4FCF-A7B4-DF50DB16AAE6}">
          <p14:sldIdLst>
            <p14:sldId id="290"/>
          </p14:sldIdLst>
        </p14:section>
        <p14:section name="Exposure Time" id="{045A40DA-6ACE-4DFF-A945-BCBB0D6DDD1D}">
          <p14:sldIdLst>
            <p14:sldId id="278"/>
            <p14:sldId id="304"/>
            <p14:sldId id="297"/>
            <p14:sldId id="303"/>
            <p14:sldId id="306"/>
            <p14:sldId id="307"/>
          </p14:sldIdLst>
        </p14:section>
        <p14:section name="Transiente Messung" id="{AC8F38AD-5884-404D-8B12-4C20B9E026E7}">
          <p14:sldIdLst>
            <p14:sldId id="308"/>
            <p14:sldId id="309"/>
            <p14:sldId id="302"/>
          </p14:sldIdLst>
        </p14:section>
        <p14:section name="P3T_063" id="{C5F3E058-AC85-4077-A61C-93A210F6BF66}">
          <p14:sldIdLst>
            <p14:sldId id="305"/>
          </p14:sldIdLst>
        </p14:section>
        <p14:section name="Fragen" id="{F977D2CE-FB62-489D-9426-8E086664E533}">
          <p14:sldIdLst>
            <p14:sldId id="280"/>
          </p14:sldIdLst>
        </p14:section>
        <p14:section name="Vorlagen" id="{BE08C733-A21F-416F-86EA-DF2545DCFC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89" d="100"/>
          <a:sy n="89" d="100"/>
        </p:scale>
        <p:origin x="90" y="5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60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G1243_Z2\2021_10_28\exptime\Auswertung%20Exposure%20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2021_10_28\Ref%20Charge%20nach%20PL\G1243\G1243_Z2\2021_10_28\exptime\Auswertung%20Exposure%20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_11_05%20Auswertu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Chargen\Referenzzellen\G1243\G1243_Z2\2021_10_28\exptime\Auswertung%20Exposure%20Tim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Auswertungen\2021_11_09%20EL%20Transiente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'Summiertes Signal'!$A$1:$B$1</c:f>
              <c:strCache>
                <c:ptCount val="1"/>
                <c:pt idx="0">
                  <c:v>1.6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Signal'!$A$3:$A$24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Signal'!$B$3:$B$24</c:f>
              <c:numCache>
                <c:formatCode>0.00E+00</c:formatCode>
                <c:ptCount val="22"/>
                <c:pt idx="0">
                  <c:v>74040000000</c:v>
                </c:pt>
                <c:pt idx="1">
                  <c:v>896700000</c:v>
                </c:pt>
                <c:pt idx="2">
                  <c:v>431300000</c:v>
                </c:pt>
                <c:pt idx="3">
                  <c:v>301200000</c:v>
                </c:pt>
                <c:pt idx="4">
                  <c:v>242600000</c:v>
                </c:pt>
                <c:pt idx="5">
                  <c:v>202700000</c:v>
                </c:pt>
                <c:pt idx="6">
                  <c:v>175100000</c:v>
                </c:pt>
                <c:pt idx="7">
                  <c:v>154300000</c:v>
                </c:pt>
                <c:pt idx="8">
                  <c:v>139800000</c:v>
                </c:pt>
                <c:pt idx="9">
                  <c:v>128700000</c:v>
                </c:pt>
                <c:pt idx="10">
                  <c:v>120300000</c:v>
                </c:pt>
                <c:pt idx="11">
                  <c:v>113800000</c:v>
                </c:pt>
                <c:pt idx="12">
                  <c:v>108100000</c:v>
                </c:pt>
                <c:pt idx="13">
                  <c:v>102800000</c:v>
                </c:pt>
                <c:pt idx="14">
                  <c:v>98120000</c:v>
                </c:pt>
                <c:pt idx="15">
                  <c:v>93560000</c:v>
                </c:pt>
                <c:pt idx="16">
                  <c:v>89350000</c:v>
                </c:pt>
                <c:pt idx="17">
                  <c:v>85320000</c:v>
                </c:pt>
                <c:pt idx="18">
                  <c:v>81600000</c:v>
                </c:pt>
                <c:pt idx="19">
                  <c:v>78130000</c:v>
                </c:pt>
                <c:pt idx="20">
                  <c:v>74900000</c:v>
                </c:pt>
                <c:pt idx="21">
                  <c:v>71880000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E2-4BE3-B096-F3A6894D9885}"/>
            </c:ext>
          </c:extLst>
        </c:ser>
        <c:ser>
          <c:idx val="1"/>
          <c:order val="1"/>
          <c:tx>
            <c:strRef>
              <c:f>'Summiertes Signal'!$C$1:$D$1</c:f>
              <c:strCache>
                <c:ptCount val="1"/>
                <c:pt idx="0">
                  <c:v>1.3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Signal'!$C$3:$C$24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Signal'!$D$3:$D$24</c:f>
              <c:numCache>
                <c:formatCode>0.00E+00</c:formatCode>
                <c:ptCount val="22"/>
                <c:pt idx="0">
                  <c:v>1279000000</c:v>
                </c:pt>
                <c:pt idx="1">
                  <c:v>291700000</c:v>
                </c:pt>
                <c:pt idx="2">
                  <c:v>149000000</c:v>
                </c:pt>
                <c:pt idx="3">
                  <c:v>80680000</c:v>
                </c:pt>
                <c:pt idx="4">
                  <c:v>71780000</c:v>
                </c:pt>
                <c:pt idx="5">
                  <c:v>67810000</c:v>
                </c:pt>
                <c:pt idx="6">
                  <c:v>64760000</c:v>
                </c:pt>
                <c:pt idx="7">
                  <c:v>61410000</c:v>
                </c:pt>
                <c:pt idx="8">
                  <c:v>58430000</c:v>
                </c:pt>
                <c:pt idx="9">
                  <c:v>55430000</c:v>
                </c:pt>
                <c:pt idx="10">
                  <c:v>52660000</c:v>
                </c:pt>
                <c:pt idx="11">
                  <c:v>50190000</c:v>
                </c:pt>
                <c:pt idx="12">
                  <c:v>47950000</c:v>
                </c:pt>
                <c:pt idx="13">
                  <c:v>45840000</c:v>
                </c:pt>
                <c:pt idx="14">
                  <c:v>44160000</c:v>
                </c:pt>
                <c:pt idx="15">
                  <c:v>42490000</c:v>
                </c:pt>
                <c:pt idx="16">
                  <c:v>41070000</c:v>
                </c:pt>
                <c:pt idx="17">
                  <c:v>39820000</c:v>
                </c:pt>
                <c:pt idx="18">
                  <c:v>38700000</c:v>
                </c:pt>
                <c:pt idx="19">
                  <c:v>37710000</c:v>
                </c:pt>
                <c:pt idx="20">
                  <c:v>36840000</c:v>
                </c:pt>
                <c:pt idx="21">
                  <c:v>36020000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8E2-4BE3-B096-F3A6894D9885}"/>
            </c:ext>
          </c:extLst>
        </c:ser>
        <c:ser>
          <c:idx val="2"/>
          <c:order val="2"/>
          <c:tx>
            <c:strRef>
              <c:f>'Summiertes Signal'!$E$1:$F$1</c:f>
              <c:strCache>
                <c:ptCount val="1"/>
                <c:pt idx="0">
                  <c:v>1.1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Signal'!$E$3:$E$26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 formatCode="General">
                  <c:v>1.3</c:v>
                </c:pt>
                <c:pt idx="23" formatCode="General">
                  <c:v>2</c:v>
                </c:pt>
              </c:numCache>
            </c:numRef>
          </c:xVal>
          <c:yVal>
            <c:numRef>
              <c:f>'Summiertes Signal'!$F$3:$F$26</c:f>
              <c:numCache>
                <c:formatCode>0.00E+00</c:formatCode>
                <c:ptCount val="24"/>
                <c:pt idx="0">
                  <c:v>2947000000</c:v>
                </c:pt>
                <c:pt idx="1">
                  <c:v>185900000</c:v>
                </c:pt>
                <c:pt idx="2">
                  <c:v>93010000</c:v>
                </c:pt>
                <c:pt idx="3">
                  <c:v>21480000</c:v>
                </c:pt>
                <c:pt idx="4">
                  <c:v>12420000</c:v>
                </c:pt>
                <c:pt idx="5">
                  <c:v>9534000</c:v>
                </c:pt>
                <c:pt idx="6">
                  <c:v>8061000</c:v>
                </c:pt>
                <c:pt idx="7">
                  <c:v>7172000</c:v>
                </c:pt>
                <c:pt idx="8">
                  <c:v>6538000</c:v>
                </c:pt>
                <c:pt idx="9">
                  <c:v>6097000</c:v>
                </c:pt>
                <c:pt idx="10">
                  <c:v>5809000</c:v>
                </c:pt>
                <c:pt idx="11">
                  <c:v>5526000</c:v>
                </c:pt>
                <c:pt idx="12">
                  <c:v>5295000</c:v>
                </c:pt>
                <c:pt idx="13">
                  <c:v>5118000</c:v>
                </c:pt>
                <c:pt idx="14">
                  <c:v>4992000</c:v>
                </c:pt>
                <c:pt idx="15">
                  <c:v>4819000</c:v>
                </c:pt>
                <c:pt idx="16">
                  <c:v>4709000</c:v>
                </c:pt>
                <c:pt idx="17">
                  <c:v>4608000</c:v>
                </c:pt>
                <c:pt idx="18">
                  <c:v>4521000</c:v>
                </c:pt>
                <c:pt idx="19">
                  <c:v>4452000</c:v>
                </c:pt>
                <c:pt idx="20">
                  <c:v>4383000</c:v>
                </c:pt>
                <c:pt idx="21">
                  <c:v>4316000</c:v>
                </c:pt>
                <c:pt idx="22">
                  <c:v>2421000</c:v>
                </c:pt>
                <c:pt idx="23">
                  <c:v>2873000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8E2-4BE3-B096-F3A6894D9885}"/>
            </c:ext>
          </c:extLst>
        </c:ser>
        <c:ser>
          <c:idx val="3"/>
          <c:order val="3"/>
          <c:tx>
            <c:strRef>
              <c:f>'Summiertes Signal'!$G$1:$H$1</c:f>
              <c:strCache>
                <c:ptCount val="1"/>
                <c:pt idx="0">
                  <c:v>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Signal'!$G$3:$G$15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Signal'!$H$3:$H$15</c:f>
              <c:numCache>
                <c:formatCode>0.00E+00</c:formatCode>
                <c:ptCount val="13"/>
                <c:pt idx="0">
                  <c:v>17070000000</c:v>
                </c:pt>
                <c:pt idx="1">
                  <c:v>2147000000</c:v>
                </c:pt>
                <c:pt idx="2">
                  <c:v>727900000</c:v>
                </c:pt>
                <c:pt idx="3">
                  <c:v>473500000</c:v>
                </c:pt>
                <c:pt idx="4">
                  <c:v>378900000</c:v>
                </c:pt>
                <c:pt idx="5">
                  <c:v>323000000</c:v>
                </c:pt>
                <c:pt idx="6">
                  <c:v>283100000</c:v>
                </c:pt>
                <c:pt idx="7">
                  <c:v>248700000</c:v>
                </c:pt>
                <c:pt idx="8">
                  <c:v>221100000</c:v>
                </c:pt>
                <c:pt idx="9">
                  <c:v>198400000</c:v>
                </c:pt>
                <c:pt idx="10">
                  <c:v>179700000</c:v>
                </c:pt>
                <c:pt idx="11">
                  <c:v>164000000</c:v>
                </c:pt>
                <c:pt idx="12">
                  <c:v>150600000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8E2-4BE3-B096-F3A6894D9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391696"/>
        <c:axId val="382393664"/>
      </c:scatterChart>
      <c:valAx>
        <c:axId val="382391696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Exposure Time</a:t>
                </a:r>
                <a:r>
                  <a:rPr lang="de-DE" baseline="0">
                    <a:solidFill>
                      <a:schemeClr val="tx1"/>
                    </a:solidFill>
                  </a:rPr>
                  <a:t> (s)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3664"/>
        <c:crosses val="autoZero"/>
        <c:crossBetween val="midCat"/>
        <c:majorUnit val="2.0000000000000004E-2"/>
      </c:valAx>
      <c:valAx>
        <c:axId val="382393664"/>
        <c:scaling>
          <c:logBase val="10"/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/Exposure Time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1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Mittelwerte normiert auf Anfangsitensität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'G1331 Z2'!$K$153</c:f>
              <c:strCache>
                <c:ptCount val="1"/>
                <c:pt idx="0">
                  <c:v>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Z2'!$K$153:$K$165</c:f>
              <c:numCache>
                <c:formatCode>General</c:formatCode>
                <c:ptCount val="13"/>
                <c:pt idx="0">
                  <c:v>1</c:v>
                </c:pt>
                <c:pt idx="1">
                  <c:v>1.0971491835040132</c:v>
                </c:pt>
                <c:pt idx="2">
                  <c:v>1.1400498200941045</c:v>
                </c:pt>
                <c:pt idx="3">
                  <c:v>1.1610849709382784</c:v>
                </c:pt>
                <c:pt idx="4">
                  <c:v>1.184334348187102</c:v>
                </c:pt>
                <c:pt idx="5">
                  <c:v>1.2074453362856352</c:v>
                </c:pt>
                <c:pt idx="6">
                  <c:v>1.2565734846388044</c:v>
                </c:pt>
                <c:pt idx="7">
                  <c:v>1.2529753667312482</c:v>
                </c:pt>
                <c:pt idx="8">
                  <c:v>1.2830058123443122</c:v>
                </c:pt>
                <c:pt idx="9">
                  <c:v>1.3119291447550512</c:v>
                </c:pt>
                <c:pt idx="10">
                  <c:v>1.3214779961251037</c:v>
                </c:pt>
                <c:pt idx="11">
                  <c:v>1.3628563520619983</c:v>
                </c:pt>
                <c:pt idx="12">
                  <c:v>1.3699141987268197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91B-49EF-B40C-4E42BE0FD68D}"/>
            </c:ext>
          </c:extLst>
        </c:ser>
        <c:ser>
          <c:idx val="1"/>
          <c:order val="1"/>
          <c:tx>
            <c:strRef>
              <c:f>'G1331 Z2'!$L$135</c:f>
              <c:strCache>
                <c:ptCount val="1"/>
                <c:pt idx="0">
                  <c:v>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Z2'!$L$153:$L$165</c:f>
              <c:numCache>
                <c:formatCode>General</c:formatCode>
                <c:ptCount val="13"/>
                <c:pt idx="0">
                  <c:v>1</c:v>
                </c:pt>
                <c:pt idx="1">
                  <c:v>1.0819879708768598</c:v>
                </c:pt>
                <c:pt idx="2">
                  <c:v>1.1251978474200697</c:v>
                </c:pt>
                <c:pt idx="3">
                  <c:v>1.1441911997467553</c:v>
                </c:pt>
                <c:pt idx="4">
                  <c:v>1.1646090534979423</c:v>
                </c:pt>
                <c:pt idx="5">
                  <c:v>1.195314973092751</c:v>
                </c:pt>
                <c:pt idx="6">
                  <c:v>1.2440645773979109</c:v>
                </c:pt>
                <c:pt idx="7">
                  <c:v>1.2427983539094651</c:v>
                </c:pt>
                <c:pt idx="8">
                  <c:v>1.2652738208293763</c:v>
                </c:pt>
                <c:pt idx="9">
                  <c:v>1.297562519784742</c:v>
                </c:pt>
                <c:pt idx="10">
                  <c:v>1.3062678062678064</c:v>
                </c:pt>
                <c:pt idx="11">
                  <c:v>1.3486862931307377</c:v>
                </c:pt>
                <c:pt idx="12">
                  <c:v>1.3513770180436848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91B-49EF-B40C-4E42BE0FD68D}"/>
            </c:ext>
          </c:extLst>
        </c:ser>
        <c:ser>
          <c:idx val="2"/>
          <c:order val="2"/>
          <c:tx>
            <c:strRef>
              <c:f>'G1331 Z2'!$M$135</c:f>
              <c:strCache>
                <c:ptCount val="1"/>
                <c:pt idx="0">
                  <c:v>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Z2'!$M$153:$M$165</c:f>
              <c:numCache>
                <c:formatCode>General</c:formatCode>
                <c:ptCount val="13"/>
                <c:pt idx="0">
                  <c:v>1</c:v>
                </c:pt>
                <c:pt idx="1">
                  <c:v>1.0826086956521739</c:v>
                </c:pt>
                <c:pt idx="2">
                  <c:v>1.1222826086956521</c:v>
                </c:pt>
                <c:pt idx="3">
                  <c:v>1.1434782608695653</c:v>
                </c:pt>
                <c:pt idx="4">
                  <c:v>1.1663043478260871</c:v>
                </c:pt>
                <c:pt idx="5">
                  <c:v>1.1956521739130435</c:v>
                </c:pt>
                <c:pt idx="6">
                  <c:v>1.2375</c:v>
                </c:pt>
                <c:pt idx="7">
                  <c:v>1.241304347826087</c:v>
                </c:pt>
                <c:pt idx="8">
                  <c:v>1.2690217391304348</c:v>
                </c:pt>
                <c:pt idx="9">
                  <c:v>1.3010869565217391</c:v>
                </c:pt>
                <c:pt idx="10">
                  <c:v>1.3097826086956521</c:v>
                </c:pt>
                <c:pt idx="11">
                  <c:v>1.3494565217391303</c:v>
                </c:pt>
                <c:pt idx="12">
                  <c:v>1.3543478260869566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91B-49EF-B40C-4E42BE0FD68D}"/>
            </c:ext>
          </c:extLst>
        </c:ser>
        <c:ser>
          <c:idx val="3"/>
          <c:order val="3"/>
          <c:tx>
            <c:strRef>
              <c:f>'G1331 Z2'!$N$135</c:f>
              <c:strCache>
                <c:ptCount val="1"/>
                <c:pt idx="0">
                  <c:v>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'G1331 Z2'!$J$153:$J$165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'G1331 Z2'!$N$153:$N$165</c:f>
              <c:numCache>
                <c:formatCode>General</c:formatCode>
                <c:ptCount val="13"/>
                <c:pt idx="0">
                  <c:v>1</c:v>
                </c:pt>
                <c:pt idx="1">
                  <c:v>1.0913838120104438</c:v>
                </c:pt>
                <c:pt idx="2">
                  <c:v>1.1348999129677981</c:v>
                </c:pt>
                <c:pt idx="3">
                  <c:v>1.1531766753698869</c:v>
                </c:pt>
                <c:pt idx="4">
                  <c:v>1.1784160139251523</c:v>
                </c:pt>
                <c:pt idx="5">
                  <c:v>1.205395996518712</c:v>
                </c:pt>
                <c:pt idx="6">
                  <c:v>1.2506527415143602</c:v>
                </c:pt>
                <c:pt idx="7">
                  <c:v>1.2541340295909487</c:v>
                </c:pt>
                <c:pt idx="8">
                  <c:v>1.2828546562228025</c:v>
                </c:pt>
                <c:pt idx="9">
                  <c:v>1.3133159268929504</c:v>
                </c:pt>
                <c:pt idx="10">
                  <c:v>1.3246301131418625</c:v>
                </c:pt>
                <c:pt idx="11">
                  <c:v>1.3655352480417755</c:v>
                </c:pt>
                <c:pt idx="12">
                  <c:v>1.3672758920800696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91B-49EF-B40C-4E42BE0FD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1867344"/>
        <c:axId val="521867672"/>
      </c:scatterChart>
      <c:valAx>
        <c:axId val="52186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Messung Nr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21867672"/>
        <c:crosses val="autoZero"/>
        <c:crossBetween val="midCat"/>
      </c:valAx>
      <c:valAx>
        <c:axId val="52186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 Signal (counts)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21867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3"/>
          <c:order val="0"/>
          <c:tx>
            <c:strRef>
              <c:f>'Summiertes Signal'!$H$31</c:f>
              <c:strCache>
                <c:ptCount val="1"/>
                <c:pt idx="0">
                  <c:v>2,0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Signal'!$G$32:$G$44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Signal'!$H$32:$H$44</c:f>
              <c:numCache>
                <c:formatCode>0.00E+00</c:formatCode>
                <c:ptCount val="13"/>
                <c:pt idx="0">
                  <c:v>113.34661354581674</c:v>
                </c:pt>
                <c:pt idx="1">
                  <c:v>14.256308100929616</c:v>
                </c:pt>
                <c:pt idx="2">
                  <c:v>4.833333333333333</c:v>
                </c:pt>
                <c:pt idx="3">
                  <c:v>3.144090305444887</c:v>
                </c:pt>
                <c:pt idx="4">
                  <c:v>2.5159362549800797</c:v>
                </c:pt>
                <c:pt idx="5">
                  <c:v>2.144754316069057</c:v>
                </c:pt>
                <c:pt idx="6">
                  <c:v>1.8798140770252325</c:v>
                </c:pt>
                <c:pt idx="7">
                  <c:v>1.6513944223107571</c:v>
                </c:pt>
                <c:pt idx="8">
                  <c:v>1.4681274900398407</c:v>
                </c:pt>
                <c:pt idx="9">
                  <c:v>1.3173970783532536</c:v>
                </c:pt>
                <c:pt idx="10">
                  <c:v>1.1932270916334662</c:v>
                </c:pt>
                <c:pt idx="11">
                  <c:v>1.0889774236387781</c:v>
                </c:pt>
                <c:pt idx="1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25-4841-904F-0B616FD95BFE}"/>
            </c:ext>
          </c:extLst>
        </c:ser>
        <c:ser>
          <c:idx val="0"/>
          <c:order val="1"/>
          <c:tx>
            <c:strRef>
              <c:f>'Summiertes Signal'!$B$31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Signal'!$A$32:$A$53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Signal'!$B$32:$B$53</c:f>
              <c:numCache>
                <c:formatCode>0.00E+00</c:formatCode>
                <c:ptCount val="22"/>
                <c:pt idx="0">
                  <c:v>1030.0500834724542</c:v>
                </c:pt>
                <c:pt idx="1">
                  <c:v>12.474958263772955</c:v>
                </c:pt>
                <c:pt idx="2">
                  <c:v>6.0002782415136338</c:v>
                </c:pt>
                <c:pt idx="3">
                  <c:v>4.1903171953255427</c:v>
                </c:pt>
                <c:pt idx="4">
                  <c:v>3.3750695603784084</c:v>
                </c:pt>
                <c:pt idx="5">
                  <c:v>2.8199777406789095</c:v>
                </c:pt>
                <c:pt idx="6">
                  <c:v>2.4360044518642181</c:v>
                </c:pt>
                <c:pt idx="7">
                  <c:v>2.1466332776850305</c:v>
                </c:pt>
                <c:pt idx="8">
                  <c:v>1.9449081803005008</c:v>
                </c:pt>
                <c:pt idx="9">
                  <c:v>1.7904841402337228</c:v>
                </c:pt>
                <c:pt idx="10">
                  <c:v>1.6736227045075125</c:v>
                </c:pt>
                <c:pt idx="11">
                  <c:v>1.5831942125765164</c:v>
                </c:pt>
                <c:pt idx="12">
                  <c:v>1.5038953811908737</c:v>
                </c:pt>
                <c:pt idx="13">
                  <c:v>1.4301613800779076</c:v>
                </c:pt>
                <c:pt idx="14">
                  <c:v>1.3650528658875904</c:v>
                </c:pt>
                <c:pt idx="15">
                  <c:v>1.3016138007790763</c:v>
                </c:pt>
                <c:pt idx="16">
                  <c:v>1.2430439621591542</c:v>
                </c:pt>
                <c:pt idx="17">
                  <c:v>1.1869782971619365</c:v>
                </c:pt>
                <c:pt idx="18">
                  <c:v>1.1352253756260433</c:v>
                </c:pt>
                <c:pt idx="19">
                  <c:v>1.0869504730105732</c:v>
                </c:pt>
                <c:pt idx="20">
                  <c:v>1.0420144685587089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25-4841-904F-0B616FD95BFE}"/>
            </c:ext>
          </c:extLst>
        </c:ser>
        <c:ser>
          <c:idx val="1"/>
          <c:order val="2"/>
          <c:tx>
            <c:strRef>
              <c:f>'Summiertes Signal'!$D$31</c:f>
              <c:strCache>
                <c:ptCount val="1"/>
                <c:pt idx="0">
                  <c:v>1,3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Signal'!$C$32:$C$53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Signal'!$D$32:$D$53</c:f>
              <c:numCache>
                <c:formatCode>0.00E+00</c:formatCode>
                <c:ptCount val="22"/>
                <c:pt idx="0">
                  <c:v>35.508051082731818</c:v>
                </c:pt>
                <c:pt idx="1">
                  <c:v>8.0982787340366471</c:v>
                </c:pt>
                <c:pt idx="2">
                  <c:v>4.1365907828983897</c:v>
                </c:pt>
                <c:pt idx="3">
                  <c:v>2.2398667406996111</c:v>
                </c:pt>
                <c:pt idx="4">
                  <c:v>1.9927817878956136</c:v>
                </c:pt>
                <c:pt idx="5">
                  <c:v>1.8825652415324821</c:v>
                </c:pt>
                <c:pt idx="6">
                  <c:v>1.7978900610771793</c:v>
                </c:pt>
                <c:pt idx="7">
                  <c:v>1.7048861743475847</c:v>
                </c:pt>
                <c:pt idx="8">
                  <c:v>1.6221543586896168</c:v>
                </c:pt>
                <c:pt idx="9">
                  <c:v>1.5388672959466962</c:v>
                </c:pt>
                <c:pt idx="10">
                  <c:v>1.461965574680733</c:v>
                </c:pt>
                <c:pt idx="11">
                  <c:v>1.3933925596890617</c:v>
                </c:pt>
                <c:pt idx="12">
                  <c:v>1.3312048861743475</c:v>
                </c:pt>
                <c:pt idx="13">
                  <c:v>1.2726263187118267</c:v>
                </c:pt>
                <c:pt idx="14">
                  <c:v>1.2259855635757912</c:v>
                </c:pt>
                <c:pt idx="15">
                  <c:v>1.1796224319822322</c:v>
                </c:pt>
                <c:pt idx="16">
                  <c:v>1.1401998889505831</c:v>
                </c:pt>
                <c:pt idx="17">
                  <c:v>1.1054969461410327</c:v>
                </c:pt>
                <c:pt idx="18">
                  <c:v>1.0744031093836757</c:v>
                </c:pt>
                <c:pt idx="19">
                  <c:v>1.0469183786785119</c:v>
                </c:pt>
                <c:pt idx="20">
                  <c:v>1.0227651304830649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B25-4841-904F-0B616FD95BFE}"/>
            </c:ext>
          </c:extLst>
        </c:ser>
        <c:ser>
          <c:idx val="2"/>
          <c:order val="3"/>
          <c:tx>
            <c:strRef>
              <c:f>'Summiertes Signal'!$F$31</c:f>
              <c:strCache>
                <c:ptCount val="1"/>
                <c:pt idx="0">
                  <c:v>1,1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Signal'!$E$32:$E$55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>
                  <c:v>1.3</c:v>
                </c:pt>
                <c:pt idx="23">
                  <c:v>2</c:v>
                </c:pt>
              </c:numCache>
            </c:numRef>
          </c:xVal>
          <c:yVal>
            <c:numRef>
              <c:f>'Summiertes Signal'!$F$32:$F$55</c:f>
              <c:numCache>
                <c:formatCode>0.00E+00</c:formatCode>
                <c:ptCount val="24"/>
                <c:pt idx="0">
                  <c:v>1025.7570483814827</c:v>
                </c:pt>
                <c:pt idx="1">
                  <c:v>64.705882352941174</c:v>
                </c:pt>
                <c:pt idx="2">
                  <c:v>32.373825269752871</c:v>
                </c:pt>
                <c:pt idx="3">
                  <c:v>7.4765053950574316</c:v>
                </c:pt>
                <c:pt idx="4">
                  <c:v>4.3230073094326489</c:v>
                </c:pt>
                <c:pt idx="5">
                  <c:v>3.3184824225548208</c:v>
                </c:pt>
                <c:pt idx="6">
                  <c:v>2.8057779324747649</c:v>
                </c:pt>
                <c:pt idx="7">
                  <c:v>2.4963452836756006</c:v>
                </c:pt>
                <c:pt idx="8">
                  <c:v>2.2756700313261398</c:v>
                </c:pt>
                <c:pt idx="9">
                  <c:v>2.1221719457013575</c:v>
                </c:pt>
                <c:pt idx="10">
                  <c:v>2.0219282979463973</c:v>
                </c:pt>
                <c:pt idx="11">
                  <c:v>1.9234249912982944</c:v>
                </c:pt>
                <c:pt idx="12">
                  <c:v>1.8430212321615036</c:v>
                </c:pt>
                <c:pt idx="13">
                  <c:v>1.7814131569787679</c:v>
                </c:pt>
                <c:pt idx="14">
                  <c:v>1.7375565610859729</c:v>
                </c:pt>
                <c:pt idx="15">
                  <c:v>1.6773407587887226</c:v>
                </c:pt>
                <c:pt idx="16">
                  <c:v>1.6390532544378698</c:v>
                </c:pt>
                <c:pt idx="17">
                  <c:v>1.6038983640793596</c:v>
                </c:pt>
                <c:pt idx="18">
                  <c:v>1.5736164288200487</c:v>
                </c:pt>
                <c:pt idx="19">
                  <c:v>1.5495997215454229</c:v>
                </c:pt>
                <c:pt idx="20">
                  <c:v>1.5255830142707971</c:v>
                </c:pt>
                <c:pt idx="21">
                  <c:v>1.502262443438914</c:v>
                </c:pt>
                <c:pt idx="22">
                  <c:v>0.84267316394013225</c:v>
                </c:pt>
                <c:pt idx="2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B25-4841-904F-0B616FD95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941224"/>
        <c:axId val="285943848"/>
      </c:scatterChart>
      <c:valAx>
        <c:axId val="285941224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3848"/>
        <c:crosses val="autoZero"/>
        <c:crossBetween val="midCat"/>
      </c:valAx>
      <c:valAx>
        <c:axId val="285943848"/>
        <c:scaling>
          <c:logBase val="10"/>
          <c:orientation val="minMax"/>
          <c:max val="1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 Time normiert 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1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99777466819499"/>
          <c:y val="7.0707070707070704E-2"/>
          <c:w val="0.70715779328351203"/>
          <c:h val="0.672145102005895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'G1331 Z2'!$C$5:$E$5</c:f>
              <c:strCache>
                <c:ptCount val="1"/>
                <c:pt idx="0">
                  <c:v>2,2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Z2'!$C$7:$C$45</c:f>
              <c:numCache>
                <c:formatCode>General</c:formatCode>
                <c:ptCount val="39"/>
                <c:pt idx="0" formatCode="0.00E+00">
                  <c:v>5.2049999999999999E-2</c:v>
                </c:pt>
                <c:pt idx="1">
                  <c:v>0.5</c:v>
                </c:pt>
                <c:pt idx="2">
                  <c:v>0.24879999999999999</c:v>
                </c:pt>
                <c:pt idx="3">
                  <c:v>0.5</c:v>
                </c:pt>
                <c:pt idx="4">
                  <c:v>0.31819999999999998</c:v>
                </c:pt>
                <c:pt idx="5">
                  <c:v>0.5</c:v>
                </c:pt>
                <c:pt idx="6">
                  <c:v>0.1002</c:v>
                </c:pt>
                <c:pt idx="7">
                  <c:v>0.5</c:v>
                </c:pt>
                <c:pt idx="8">
                  <c:v>0.36499999999999999</c:v>
                </c:pt>
                <c:pt idx="9">
                  <c:v>0.5</c:v>
                </c:pt>
                <c:pt idx="10" formatCode="0.00E+00">
                  <c:v>7.7329999999999996E-2</c:v>
                </c:pt>
                <c:pt idx="11">
                  <c:v>0.5</c:v>
                </c:pt>
                <c:pt idx="12" formatCode="0.00E+00">
                  <c:v>5.2850000000000001E-2</c:v>
                </c:pt>
                <c:pt idx="13">
                  <c:v>0.5</c:v>
                </c:pt>
                <c:pt idx="14">
                  <c:v>0.40789999999999998</c:v>
                </c:pt>
                <c:pt idx="15">
                  <c:v>0.5</c:v>
                </c:pt>
                <c:pt idx="16">
                  <c:v>0.28849999999999998</c:v>
                </c:pt>
                <c:pt idx="17">
                  <c:v>0.5</c:v>
                </c:pt>
                <c:pt idx="18">
                  <c:v>0.37640000000000001</c:v>
                </c:pt>
                <c:pt idx="19">
                  <c:v>0.5</c:v>
                </c:pt>
                <c:pt idx="20">
                  <c:v>0.22989999999999999</c:v>
                </c:pt>
                <c:pt idx="21">
                  <c:v>0.5</c:v>
                </c:pt>
                <c:pt idx="22">
                  <c:v>0.23780000000000001</c:v>
                </c:pt>
                <c:pt idx="23">
                  <c:v>0.5</c:v>
                </c:pt>
                <c:pt idx="24">
                  <c:v>0.47389999999999999</c:v>
                </c:pt>
                <c:pt idx="25">
                  <c:v>0.5</c:v>
                </c:pt>
                <c:pt idx="26">
                  <c:v>0.2064</c:v>
                </c:pt>
                <c:pt idx="27">
                  <c:v>0.34620000000000001</c:v>
                </c:pt>
                <c:pt idx="28" formatCode="0.00E+00">
                  <c:v>6.343E-2</c:v>
                </c:pt>
                <c:pt idx="29">
                  <c:v>0.1447</c:v>
                </c:pt>
                <c:pt idx="30">
                  <c:v>0.3851</c:v>
                </c:pt>
                <c:pt idx="31">
                  <c:v>0.2472</c:v>
                </c:pt>
                <c:pt idx="32">
                  <c:v>0.1231</c:v>
                </c:pt>
                <c:pt idx="33">
                  <c:v>0.42699999999999999</c:v>
                </c:pt>
                <c:pt idx="34" formatCode="0.00E+00">
                  <c:v>3.832E-2</c:v>
                </c:pt>
                <c:pt idx="35">
                  <c:v>0.33389999999999997</c:v>
                </c:pt>
                <c:pt idx="36">
                  <c:v>0.1051</c:v>
                </c:pt>
                <c:pt idx="37">
                  <c:v>0.4002</c:v>
                </c:pt>
                <c:pt idx="38" formatCode="0.00E+00">
                  <c:v>6.6970000000000002E-2</c:v>
                </c:pt>
              </c:numCache>
            </c:numRef>
          </c:xVal>
          <c:yVal>
            <c:numRef>
              <c:f>'G1331 Z2'!$D$7:$D$45</c:f>
              <c:numCache>
                <c:formatCode>0.00E+00</c:formatCode>
                <c:ptCount val="39"/>
                <c:pt idx="0">
                  <c:v>5838000</c:v>
                </c:pt>
                <c:pt idx="1">
                  <c:v>4371000</c:v>
                </c:pt>
                <c:pt idx="2">
                  <c:v>5642000</c:v>
                </c:pt>
                <c:pt idx="3">
                  <c:v>4780000</c:v>
                </c:pt>
                <c:pt idx="4">
                  <c:v>5506000</c:v>
                </c:pt>
                <c:pt idx="5">
                  <c:v>4976000</c:v>
                </c:pt>
                <c:pt idx="6">
                  <c:v>5941000</c:v>
                </c:pt>
                <c:pt idx="7">
                  <c:v>5058000</c:v>
                </c:pt>
                <c:pt idx="8">
                  <c:v>5603000</c:v>
                </c:pt>
                <c:pt idx="9">
                  <c:v>5170000</c:v>
                </c:pt>
                <c:pt idx="10">
                  <c:v>6029000</c:v>
                </c:pt>
                <c:pt idx="11">
                  <c:v>5288000</c:v>
                </c:pt>
                <c:pt idx="12">
                  <c:v>6083000</c:v>
                </c:pt>
                <c:pt idx="13">
                  <c:v>5494000</c:v>
                </c:pt>
                <c:pt idx="14">
                  <c:v>5789000</c:v>
                </c:pt>
                <c:pt idx="15">
                  <c:v>5504000</c:v>
                </c:pt>
                <c:pt idx="16">
                  <c:v>6357000</c:v>
                </c:pt>
                <c:pt idx="17">
                  <c:v>5632000</c:v>
                </c:pt>
                <c:pt idx="18">
                  <c:v>5959000</c:v>
                </c:pt>
                <c:pt idx="19">
                  <c:v>5768000</c:v>
                </c:pt>
                <c:pt idx="20">
                  <c:v>6502000</c:v>
                </c:pt>
                <c:pt idx="21">
                  <c:v>5815000</c:v>
                </c:pt>
                <c:pt idx="22">
                  <c:v>6669000</c:v>
                </c:pt>
                <c:pt idx="23">
                  <c:v>5997000</c:v>
                </c:pt>
                <c:pt idx="24">
                  <c:v>6202000</c:v>
                </c:pt>
                <c:pt idx="25">
                  <c:v>6005000</c:v>
                </c:pt>
                <c:pt idx="26">
                  <c:v>6654000</c:v>
                </c:pt>
                <c:pt idx="27">
                  <c:v>6344000</c:v>
                </c:pt>
                <c:pt idx="28">
                  <c:v>6628000</c:v>
                </c:pt>
                <c:pt idx="29">
                  <c:v>6867000</c:v>
                </c:pt>
                <c:pt idx="30">
                  <c:v>6416000</c:v>
                </c:pt>
                <c:pt idx="31">
                  <c:v>6946000</c:v>
                </c:pt>
                <c:pt idx="32">
                  <c:v>6854000</c:v>
                </c:pt>
                <c:pt idx="33">
                  <c:v>6520000</c:v>
                </c:pt>
                <c:pt idx="34">
                  <c:v>6890000</c:v>
                </c:pt>
                <c:pt idx="35">
                  <c:v>6679000</c:v>
                </c:pt>
                <c:pt idx="36">
                  <c:v>7129000</c:v>
                </c:pt>
                <c:pt idx="37">
                  <c:v>6704000</c:v>
                </c:pt>
                <c:pt idx="38">
                  <c:v>7100000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87-4E19-A2D9-17BC106B8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940408"/>
        <c:axId val="50194270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'G1331 Z2'!$F$5:$H$5</c15:sqref>
                        </c15:formulaRef>
                      </c:ext>
                    </c:extLst>
                    <c:strCache>
                      <c:ptCount val="1"/>
                      <c:pt idx="0">
                        <c:v>2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'G1331 Z2'!$F$7:$F$24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5</c:v>
                      </c:pt>
                      <c:pt idx="2">
                        <c:v>9.4689999999999994</c:v>
                      </c:pt>
                      <c:pt idx="3">
                        <c:v>7.1429999999999998</c:v>
                      </c:pt>
                      <c:pt idx="4">
                        <c:v>12.98</c:v>
                      </c:pt>
                      <c:pt idx="5">
                        <c:v>9.4390000000000001</c:v>
                      </c:pt>
                      <c:pt idx="6">
                        <c:v>1.669</c:v>
                      </c:pt>
                      <c:pt idx="7">
                        <c:v>12.48</c:v>
                      </c:pt>
                      <c:pt idx="8">
                        <c:v>8.8089999999999993</c:v>
                      </c:pt>
                      <c:pt idx="9">
                        <c:v>6.694</c:v>
                      </c:pt>
                      <c:pt idx="10">
                        <c:v>8.5809999999999995</c:v>
                      </c:pt>
                      <c:pt idx="11">
                        <c:v>3.8879999999999999</c:v>
                      </c:pt>
                      <c:pt idx="12">
                        <c:v>6.0410000000000004</c:v>
                      </c:pt>
                      <c:pt idx="13">
                        <c:v>8.3190000000000008</c:v>
                      </c:pt>
                      <c:pt idx="14">
                        <c:v>0.16900000000000001</c:v>
                      </c:pt>
                      <c:pt idx="15">
                        <c:v>9.0760000000000005</c:v>
                      </c:pt>
                      <c:pt idx="16">
                        <c:v>4.0460000000000003</c:v>
                      </c:pt>
                      <c:pt idx="17">
                        <c:v>2.2400000000000002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'G1331 Z2'!$H$7:$H$24</c15:sqref>
                        </c15:formulaRef>
                      </c:ext>
                    </c:extLst>
                    <c:numCache>
                      <c:formatCode>0.00E+00</c:formatCode>
                      <c:ptCount val="18"/>
                      <c:pt idx="0">
                        <c:v>1223000</c:v>
                      </c:pt>
                      <c:pt idx="1">
                        <c:v>1097000</c:v>
                      </c:pt>
                      <c:pt idx="2">
                        <c:v>248000</c:v>
                      </c:pt>
                      <c:pt idx="3">
                        <c:v>450300</c:v>
                      </c:pt>
                      <c:pt idx="4">
                        <c:v>587000</c:v>
                      </c:pt>
                      <c:pt idx="5">
                        <c:v>757400</c:v>
                      </c:pt>
                      <c:pt idx="6">
                        <c:v>612600</c:v>
                      </c:pt>
                      <c:pt idx="7">
                        <c:v>635900</c:v>
                      </c:pt>
                      <c:pt idx="8">
                        <c:v>859900</c:v>
                      </c:pt>
                      <c:pt idx="9">
                        <c:v>1063000</c:v>
                      </c:pt>
                      <c:pt idx="10">
                        <c:v>911100</c:v>
                      </c:pt>
                      <c:pt idx="11">
                        <c:v>1250000</c:v>
                      </c:pt>
                      <c:pt idx="12">
                        <c:v>1229000</c:v>
                      </c:pt>
                      <c:pt idx="13">
                        <c:v>950300</c:v>
                      </c:pt>
                      <c:pt idx="14">
                        <c:v>1578000</c:v>
                      </c:pt>
                      <c:pt idx="15">
                        <c:v>876600</c:v>
                      </c:pt>
                      <c:pt idx="16">
                        <c:v>1552000</c:v>
                      </c:pt>
                      <c:pt idx="17">
                        <c:v>1595000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8987-4E19-A2D9-17BC106B8E58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Z2'!$A$99:$C$99</c15:sqref>
                        </c15:formulaRef>
                      </c:ext>
                    </c:extLst>
                    <c:strCache>
                      <c:ptCount val="1"/>
                      <c:pt idx="0">
                        <c:v>2 V - korrigiert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Z2'!$A$101:$A$106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9.4689999999999994</c:v>
                      </c:pt>
                      <c:pt idx="2">
                        <c:v>7.1429999999999998</c:v>
                      </c:pt>
                      <c:pt idx="3">
                        <c:v>1.669</c:v>
                      </c:pt>
                      <c:pt idx="4">
                        <c:v>0.16900000000000001</c:v>
                      </c:pt>
                      <c:pt idx="5">
                        <c:v>2.2400000000000002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Z2'!$C$101:$C$106</c15:sqref>
                        </c15:formulaRef>
                      </c:ext>
                    </c:extLst>
                    <c:numCache>
                      <c:formatCode>0.00E+00</c:formatCode>
                      <c:ptCount val="6"/>
                      <c:pt idx="0">
                        <c:v>1223000</c:v>
                      </c:pt>
                      <c:pt idx="1">
                        <c:v>248000</c:v>
                      </c:pt>
                      <c:pt idx="2">
                        <c:v>450300</c:v>
                      </c:pt>
                      <c:pt idx="3">
                        <c:v>612600</c:v>
                      </c:pt>
                      <c:pt idx="4">
                        <c:v>1578000</c:v>
                      </c:pt>
                      <c:pt idx="5">
                        <c:v>1595000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987-4E19-A2D9-17BC106B8E58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Z2'!$A$5:$B$5</c15:sqref>
                        </c15:formulaRef>
                      </c:ext>
                    </c:extLst>
                    <c:strCache>
                      <c:ptCount val="1"/>
                      <c:pt idx="0">
                        <c:v>1,6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Z2'!$A$7:$A$9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18</c:v>
                      </c:pt>
                      <c:pt idx="1">
                        <c:v>9</c:v>
                      </c:pt>
                      <c:pt idx="2">
                        <c:v>10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Z2'!$B$7:$B$9</c15:sqref>
                        </c15:formulaRef>
                      </c:ext>
                    </c:extLst>
                    <c:numCache>
                      <c:formatCode>0.00E+00</c:formatCode>
                      <c:ptCount val="3"/>
                      <c:pt idx="0">
                        <c:v>38490</c:v>
                      </c:pt>
                      <c:pt idx="1">
                        <c:v>33100</c:v>
                      </c:pt>
                      <c:pt idx="2">
                        <c:v>197800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987-4E19-A2D9-17BC106B8E58}"/>
                  </c:ext>
                </c:extLst>
              </c15:ser>
            </c15:filteredScatterSeries>
          </c:ext>
        </c:extLst>
      </c:scatterChart>
      <c:valAx>
        <c:axId val="50194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2704"/>
        <c:crosses val="autoZero"/>
        <c:crossBetween val="midCat"/>
      </c:valAx>
      <c:valAx>
        <c:axId val="501942704"/>
        <c:scaling>
          <c:orientation val="minMax"/>
          <c:min val="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Signal/Exposure Time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0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94854320029498"/>
          <c:y val="7.0707070707070704E-2"/>
          <c:w val="0.68500597569882482"/>
          <c:h val="0.68006136835688136"/>
        </c:manualLayout>
      </c:layout>
      <c:scatterChart>
        <c:scatterStyle val="lineMarker"/>
        <c:varyColors val="0"/>
        <c:ser>
          <c:idx val="1"/>
          <c:order val="1"/>
          <c:tx>
            <c:strRef>
              <c:f>'G1331 Z2'!$F$5:$H$5</c:f>
              <c:strCache>
                <c:ptCount val="1"/>
                <c:pt idx="0">
                  <c:v>2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Z2'!$F$7:$F$24</c:f>
              <c:numCache>
                <c:formatCode>General</c:formatCode>
                <c:ptCount val="18"/>
                <c:pt idx="0">
                  <c:v>1</c:v>
                </c:pt>
                <c:pt idx="1">
                  <c:v>5</c:v>
                </c:pt>
                <c:pt idx="2">
                  <c:v>9.4689999999999994</c:v>
                </c:pt>
                <c:pt idx="3">
                  <c:v>7.1429999999999998</c:v>
                </c:pt>
                <c:pt idx="4">
                  <c:v>12.98</c:v>
                </c:pt>
                <c:pt idx="5">
                  <c:v>9.4390000000000001</c:v>
                </c:pt>
                <c:pt idx="6">
                  <c:v>1.669</c:v>
                </c:pt>
                <c:pt idx="7">
                  <c:v>12.48</c:v>
                </c:pt>
                <c:pt idx="8">
                  <c:v>8.8089999999999993</c:v>
                </c:pt>
                <c:pt idx="9">
                  <c:v>6.694</c:v>
                </c:pt>
                <c:pt idx="10">
                  <c:v>8.5809999999999995</c:v>
                </c:pt>
                <c:pt idx="11">
                  <c:v>3.8879999999999999</c:v>
                </c:pt>
                <c:pt idx="12">
                  <c:v>6.0410000000000004</c:v>
                </c:pt>
                <c:pt idx="13">
                  <c:v>8.3190000000000008</c:v>
                </c:pt>
                <c:pt idx="14">
                  <c:v>0.16900000000000001</c:v>
                </c:pt>
                <c:pt idx="15">
                  <c:v>9.0760000000000005</c:v>
                </c:pt>
                <c:pt idx="16">
                  <c:v>4.0460000000000003</c:v>
                </c:pt>
                <c:pt idx="17">
                  <c:v>2.2400000000000002</c:v>
                </c:pt>
              </c:numCache>
            </c:numRef>
          </c:xVal>
          <c:yVal>
            <c:numRef>
              <c:f>'G1331 Z2'!$H$7:$H$24</c:f>
              <c:numCache>
                <c:formatCode>0.00E+00</c:formatCode>
                <c:ptCount val="18"/>
                <c:pt idx="0">
                  <c:v>1223000</c:v>
                </c:pt>
                <c:pt idx="1">
                  <c:v>1097000</c:v>
                </c:pt>
                <c:pt idx="2">
                  <c:v>248000</c:v>
                </c:pt>
                <c:pt idx="3">
                  <c:v>450300</c:v>
                </c:pt>
                <c:pt idx="4">
                  <c:v>587000</c:v>
                </c:pt>
                <c:pt idx="5">
                  <c:v>757400</c:v>
                </c:pt>
                <c:pt idx="6">
                  <c:v>612600</c:v>
                </c:pt>
                <c:pt idx="7">
                  <c:v>635900</c:v>
                </c:pt>
                <c:pt idx="8">
                  <c:v>859900</c:v>
                </c:pt>
                <c:pt idx="9">
                  <c:v>1063000</c:v>
                </c:pt>
                <c:pt idx="10">
                  <c:v>911100</c:v>
                </c:pt>
                <c:pt idx="11">
                  <c:v>1250000</c:v>
                </c:pt>
                <c:pt idx="12">
                  <c:v>1229000</c:v>
                </c:pt>
                <c:pt idx="13">
                  <c:v>950300</c:v>
                </c:pt>
                <c:pt idx="14">
                  <c:v>1578000</c:v>
                </c:pt>
                <c:pt idx="15">
                  <c:v>876600</c:v>
                </c:pt>
                <c:pt idx="16">
                  <c:v>1552000</c:v>
                </c:pt>
                <c:pt idx="17">
                  <c:v>1595000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88-4D1F-9D64-3D368081BFC8}"/>
            </c:ext>
          </c:extLst>
        </c:ser>
        <c:ser>
          <c:idx val="3"/>
          <c:order val="2"/>
          <c:tx>
            <c:strRef>
              <c:f>'G1331 Z2'!$A$99:$C$99</c:f>
              <c:strCache>
                <c:ptCount val="1"/>
                <c:pt idx="0">
                  <c:v>2 V - korrigiert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'G1331 Z2'!$A$101:$A$106</c:f>
              <c:numCache>
                <c:formatCode>General</c:formatCode>
                <c:ptCount val="6"/>
                <c:pt idx="0">
                  <c:v>1</c:v>
                </c:pt>
                <c:pt idx="1">
                  <c:v>9.4689999999999994</c:v>
                </c:pt>
                <c:pt idx="2">
                  <c:v>7.1429999999999998</c:v>
                </c:pt>
                <c:pt idx="3">
                  <c:v>1.669</c:v>
                </c:pt>
                <c:pt idx="4">
                  <c:v>0.16900000000000001</c:v>
                </c:pt>
                <c:pt idx="5">
                  <c:v>2.2400000000000002</c:v>
                </c:pt>
              </c:numCache>
            </c:numRef>
          </c:xVal>
          <c:yVal>
            <c:numRef>
              <c:f>'G1331 Z2'!$C$101:$C$106</c:f>
              <c:numCache>
                <c:formatCode>0.00E+00</c:formatCode>
                <c:ptCount val="6"/>
                <c:pt idx="0">
                  <c:v>1223000</c:v>
                </c:pt>
                <c:pt idx="1">
                  <c:v>248000</c:v>
                </c:pt>
                <c:pt idx="2">
                  <c:v>450300</c:v>
                </c:pt>
                <c:pt idx="3">
                  <c:v>612600</c:v>
                </c:pt>
                <c:pt idx="4">
                  <c:v>1578000</c:v>
                </c:pt>
                <c:pt idx="5">
                  <c:v>1595000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B88-4D1F-9D64-3D368081BF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940408"/>
        <c:axId val="501942704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'G1331 Z2'!$C$5:$E$5</c15:sqref>
                        </c15:formulaRef>
                      </c:ext>
                    </c:extLst>
                    <c:strCache>
                      <c:ptCount val="1"/>
                      <c:pt idx="0">
                        <c:v>2,2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'G1331 Z2'!$C$7:$C$45</c15:sqref>
                        </c15:formulaRef>
                      </c:ext>
                    </c:extLst>
                    <c:numCache>
                      <c:formatCode>General</c:formatCode>
                      <c:ptCount val="39"/>
                      <c:pt idx="0" formatCode="0.00E+00">
                        <c:v>5.2049999999999999E-2</c:v>
                      </c:pt>
                      <c:pt idx="1">
                        <c:v>0.5</c:v>
                      </c:pt>
                      <c:pt idx="2">
                        <c:v>0.24879999999999999</c:v>
                      </c:pt>
                      <c:pt idx="3">
                        <c:v>0.5</c:v>
                      </c:pt>
                      <c:pt idx="4">
                        <c:v>0.31819999999999998</c:v>
                      </c:pt>
                      <c:pt idx="5">
                        <c:v>0.5</c:v>
                      </c:pt>
                      <c:pt idx="6">
                        <c:v>0.1002</c:v>
                      </c:pt>
                      <c:pt idx="7">
                        <c:v>0.5</c:v>
                      </c:pt>
                      <c:pt idx="8">
                        <c:v>0.36499999999999999</c:v>
                      </c:pt>
                      <c:pt idx="9">
                        <c:v>0.5</c:v>
                      </c:pt>
                      <c:pt idx="10" formatCode="0.00E+00">
                        <c:v>7.7329999999999996E-2</c:v>
                      </c:pt>
                      <c:pt idx="11">
                        <c:v>0.5</c:v>
                      </c:pt>
                      <c:pt idx="12" formatCode="0.00E+00">
                        <c:v>5.2850000000000001E-2</c:v>
                      </c:pt>
                      <c:pt idx="13">
                        <c:v>0.5</c:v>
                      </c:pt>
                      <c:pt idx="14">
                        <c:v>0.40789999999999998</c:v>
                      </c:pt>
                      <c:pt idx="15">
                        <c:v>0.5</c:v>
                      </c:pt>
                      <c:pt idx="16">
                        <c:v>0.28849999999999998</c:v>
                      </c:pt>
                      <c:pt idx="17">
                        <c:v>0.5</c:v>
                      </c:pt>
                      <c:pt idx="18">
                        <c:v>0.37640000000000001</c:v>
                      </c:pt>
                      <c:pt idx="19">
                        <c:v>0.5</c:v>
                      </c:pt>
                      <c:pt idx="20">
                        <c:v>0.22989999999999999</c:v>
                      </c:pt>
                      <c:pt idx="21">
                        <c:v>0.5</c:v>
                      </c:pt>
                      <c:pt idx="22">
                        <c:v>0.23780000000000001</c:v>
                      </c:pt>
                      <c:pt idx="23">
                        <c:v>0.5</c:v>
                      </c:pt>
                      <c:pt idx="24">
                        <c:v>0.47389999999999999</c:v>
                      </c:pt>
                      <c:pt idx="25">
                        <c:v>0.5</c:v>
                      </c:pt>
                      <c:pt idx="26">
                        <c:v>0.2064</c:v>
                      </c:pt>
                      <c:pt idx="27">
                        <c:v>0.34620000000000001</c:v>
                      </c:pt>
                      <c:pt idx="28" formatCode="0.00E+00">
                        <c:v>6.343E-2</c:v>
                      </c:pt>
                      <c:pt idx="29">
                        <c:v>0.1447</c:v>
                      </c:pt>
                      <c:pt idx="30">
                        <c:v>0.3851</c:v>
                      </c:pt>
                      <c:pt idx="31">
                        <c:v>0.2472</c:v>
                      </c:pt>
                      <c:pt idx="32">
                        <c:v>0.1231</c:v>
                      </c:pt>
                      <c:pt idx="33">
                        <c:v>0.42699999999999999</c:v>
                      </c:pt>
                      <c:pt idx="34" formatCode="0.00E+00">
                        <c:v>3.832E-2</c:v>
                      </c:pt>
                      <c:pt idx="35">
                        <c:v>0.33389999999999997</c:v>
                      </c:pt>
                      <c:pt idx="36">
                        <c:v>0.1051</c:v>
                      </c:pt>
                      <c:pt idx="37">
                        <c:v>0.4002</c:v>
                      </c:pt>
                      <c:pt idx="38" formatCode="0.00E+00">
                        <c:v>6.6970000000000002E-2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'G1331 Z2'!$D$7:$D$45</c15:sqref>
                        </c15:formulaRef>
                      </c:ext>
                    </c:extLst>
                    <c:numCache>
                      <c:formatCode>0.00E+00</c:formatCode>
                      <c:ptCount val="39"/>
                      <c:pt idx="0">
                        <c:v>5838000</c:v>
                      </c:pt>
                      <c:pt idx="1">
                        <c:v>4371000</c:v>
                      </c:pt>
                      <c:pt idx="2">
                        <c:v>5642000</c:v>
                      </c:pt>
                      <c:pt idx="3">
                        <c:v>4780000</c:v>
                      </c:pt>
                      <c:pt idx="4">
                        <c:v>5506000</c:v>
                      </c:pt>
                      <c:pt idx="5">
                        <c:v>4976000</c:v>
                      </c:pt>
                      <c:pt idx="6">
                        <c:v>5941000</c:v>
                      </c:pt>
                      <c:pt idx="7">
                        <c:v>5058000</c:v>
                      </c:pt>
                      <c:pt idx="8">
                        <c:v>5603000</c:v>
                      </c:pt>
                      <c:pt idx="9">
                        <c:v>5170000</c:v>
                      </c:pt>
                      <c:pt idx="10">
                        <c:v>6029000</c:v>
                      </c:pt>
                      <c:pt idx="11">
                        <c:v>5288000</c:v>
                      </c:pt>
                      <c:pt idx="12">
                        <c:v>6083000</c:v>
                      </c:pt>
                      <c:pt idx="13">
                        <c:v>5494000</c:v>
                      </c:pt>
                      <c:pt idx="14">
                        <c:v>5789000</c:v>
                      </c:pt>
                      <c:pt idx="15">
                        <c:v>5504000</c:v>
                      </c:pt>
                      <c:pt idx="16">
                        <c:v>6357000</c:v>
                      </c:pt>
                      <c:pt idx="17">
                        <c:v>5632000</c:v>
                      </c:pt>
                      <c:pt idx="18">
                        <c:v>5959000</c:v>
                      </c:pt>
                      <c:pt idx="19">
                        <c:v>5768000</c:v>
                      </c:pt>
                      <c:pt idx="20">
                        <c:v>6502000</c:v>
                      </c:pt>
                      <c:pt idx="21">
                        <c:v>5815000</c:v>
                      </c:pt>
                      <c:pt idx="22">
                        <c:v>6669000</c:v>
                      </c:pt>
                      <c:pt idx="23">
                        <c:v>5997000</c:v>
                      </c:pt>
                      <c:pt idx="24">
                        <c:v>6202000</c:v>
                      </c:pt>
                      <c:pt idx="25">
                        <c:v>6005000</c:v>
                      </c:pt>
                      <c:pt idx="26">
                        <c:v>6654000</c:v>
                      </c:pt>
                      <c:pt idx="27">
                        <c:v>6344000</c:v>
                      </c:pt>
                      <c:pt idx="28">
                        <c:v>6628000</c:v>
                      </c:pt>
                      <c:pt idx="29">
                        <c:v>6867000</c:v>
                      </c:pt>
                      <c:pt idx="30">
                        <c:v>6416000</c:v>
                      </c:pt>
                      <c:pt idx="31">
                        <c:v>6946000</c:v>
                      </c:pt>
                      <c:pt idx="32">
                        <c:v>6854000</c:v>
                      </c:pt>
                      <c:pt idx="33">
                        <c:v>6520000</c:v>
                      </c:pt>
                      <c:pt idx="34">
                        <c:v>6890000</c:v>
                      </c:pt>
                      <c:pt idx="35">
                        <c:v>6679000</c:v>
                      </c:pt>
                      <c:pt idx="36">
                        <c:v>7129000</c:v>
                      </c:pt>
                      <c:pt idx="37">
                        <c:v>6704000</c:v>
                      </c:pt>
                      <c:pt idx="38">
                        <c:v>7100000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3B88-4D1F-9D64-3D368081BFC8}"/>
                  </c:ext>
                </c:extLst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Z2'!$A$5:$B$5</c15:sqref>
                        </c15:formulaRef>
                      </c:ext>
                    </c:extLst>
                    <c:strCache>
                      <c:ptCount val="1"/>
                      <c:pt idx="0">
                        <c:v>1,6 V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Z2'!$A$7:$A$9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18</c:v>
                      </c:pt>
                      <c:pt idx="1">
                        <c:v>9</c:v>
                      </c:pt>
                      <c:pt idx="2">
                        <c:v>10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'G1331 Z2'!$B$7:$B$9</c15:sqref>
                        </c15:formulaRef>
                      </c:ext>
                    </c:extLst>
                    <c:numCache>
                      <c:formatCode>0.00E+00</c:formatCode>
                      <c:ptCount val="3"/>
                      <c:pt idx="0">
                        <c:v>38490</c:v>
                      </c:pt>
                      <c:pt idx="1">
                        <c:v>33100</c:v>
                      </c:pt>
                      <c:pt idx="2">
                        <c:v>197800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B88-4D1F-9D64-3D368081BFC8}"/>
                  </c:ext>
                </c:extLst>
              </c15:ser>
            </c15:filteredScatterSeries>
          </c:ext>
        </c:extLst>
      </c:scatterChart>
      <c:valAx>
        <c:axId val="50194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2704"/>
        <c:crosses val="autoZero"/>
        <c:crossBetween val="midCat"/>
      </c:valAx>
      <c:valAx>
        <c:axId val="501942704"/>
        <c:scaling>
          <c:orientation val="minMax"/>
          <c:min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Signal/Exposure Time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940408"/>
        <c:crosses val="autoZero"/>
        <c:crossBetween val="midCat"/>
        <c:majorUnit val="3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583476656511901"/>
          <c:y val="0.19723055008428608"/>
          <c:w val="0.15970121291304054"/>
          <c:h val="0.1611030715594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'Exp Time Referenz'!$H$4</c:f>
              <c:strCache>
                <c:ptCount val="1"/>
                <c:pt idx="0">
                  <c:v>Average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'Exp Time Referenz'!$G$6:$G$145</c:f>
              <c:numCache>
                <c:formatCode>General</c:formatCode>
                <c:ptCount val="140"/>
                <c:pt idx="0">
                  <c:v>0.65849999999999997</c:v>
                </c:pt>
                <c:pt idx="1">
                  <c:v>0.57550000000000001</c:v>
                </c:pt>
                <c:pt idx="2">
                  <c:v>0.84709999999999996</c:v>
                </c:pt>
                <c:pt idx="3">
                  <c:v>0.90639999999999998</c:v>
                </c:pt>
                <c:pt idx="4">
                  <c:v>0.37480000000000002</c:v>
                </c:pt>
                <c:pt idx="5">
                  <c:v>0.52100000000000002</c:v>
                </c:pt>
                <c:pt idx="6">
                  <c:v>0.5081</c:v>
                </c:pt>
                <c:pt idx="7">
                  <c:v>0.76559999999999995</c:v>
                </c:pt>
                <c:pt idx="8">
                  <c:v>0.37490000000000001</c:v>
                </c:pt>
                <c:pt idx="9">
                  <c:v>0.95340000000000003</c:v>
                </c:pt>
                <c:pt idx="10">
                  <c:v>0.27410000000000001</c:v>
                </c:pt>
                <c:pt idx="11" formatCode="0.00E+00">
                  <c:v>9.9210000000000007E-2</c:v>
                </c:pt>
                <c:pt idx="12">
                  <c:v>0.29060000000000002</c:v>
                </c:pt>
                <c:pt idx="13">
                  <c:v>0.48930000000000001</c:v>
                </c:pt>
                <c:pt idx="14">
                  <c:v>1.0349999999999999</c:v>
                </c:pt>
                <c:pt idx="15">
                  <c:v>1.091</c:v>
                </c:pt>
                <c:pt idx="16">
                  <c:v>0.58340000000000003</c:v>
                </c:pt>
                <c:pt idx="17">
                  <c:v>0.91149999999999998</c:v>
                </c:pt>
                <c:pt idx="18">
                  <c:v>0.78790000000000004</c:v>
                </c:pt>
                <c:pt idx="19">
                  <c:v>0.8004</c:v>
                </c:pt>
                <c:pt idx="20">
                  <c:v>0.95699999999999996</c:v>
                </c:pt>
                <c:pt idx="21">
                  <c:v>0.23139999999999999</c:v>
                </c:pt>
                <c:pt idx="22">
                  <c:v>0.1227</c:v>
                </c:pt>
                <c:pt idx="23">
                  <c:v>0.94520000000000004</c:v>
                </c:pt>
                <c:pt idx="24">
                  <c:v>0.80530000000000002</c:v>
                </c:pt>
                <c:pt idx="25">
                  <c:v>0.95569999999999999</c:v>
                </c:pt>
                <c:pt idx="26">
                  <c:v>0.56569999999999998</c:v>
                </c:pt>
                <c:pt idx="27">
                  <c:v>0.86409999999999998</c:v>
                </c:pt>
                <c:pt idx="28">
                  <c:v>0.28589999999999999</c:v>
                </c:pt>
                <c:pt idx="29">
                  <c:v>0.77029999999999998</c:v>
                </c:pt>
                <c:pt idx="30">
                  <c:v>0.77610000000000001</c:v>
                </c:pt>
                <c:pt idx="31">
                  <c:v>0.53879999999999995</c:v>
                </c:pt>
                <c:pt idx="32">
                  <c:v>1.042</c:v>
                </c:pt>
                <c:pt idx="33">
                  <c:v>0.73</c:v>
                </c:pt>
                <c:pt idx="34">
                  <c:v>0.69340000000000002</c:v>
                </c:pt>
                <c:pt idx="35">
                  <c:v>0.85189999999999999</c:v>
                </c:pt>
                <c:pt idx="36">
                  <c:v>0.9819</c:v>
                </c:pt>
                <c:pt idx="37">
                  <c:v>0.77980000000000005</c:v>
                </c:pt>
                <c:pt idx="38">
                  <c:v>0.81879999999999997</c:v>
                </c:pt>
                <c:pt idx="39">
                  <c:v>0.25940000000000002</c:v>
                </c:pt>
                <c:pt idx="40">
                  <c:v>0.1207</c:v>
                </c:pt>
                <c:pt idx="41">
                  <c:v>0.49230000000000002</c:v>
                </c:pt>
                <c:pt idx="42">
                  <c:v>0.86729999999999996</c:v>
                </c:pt>
                <c:pt idx="43">
                  <c:v>0.68789999999999996</c:v>
                </c:pt>
                <c:pt idx="44">
                  <c:v>0.36170000000000002</c:v>
                </c:pt>
                <c:pt idx="45">
                  <c:v>0.95</c:v>
                </c:pt>
                <c:pt idx="46">
                  <c:v>1.069</c:v>
                </c:pt>
                <c:pt idx="47">
                  <c:v>0.48409999999999997</c:v>
                </c:pt>
                <c:pt idx="48">
                  <c:v>0.92589999999999995</c:v>
                </c:pt>
                <c:pt idx="49">
                  <c:v>0.64400000000000002</c:v>
                </c:pt>
                <c:pt idx="50">
                  <c:v>0.1318</c:v>
                </c:pt>
                <c:pt idx="51" formatCode="0.00E+00">
                  <c:v>3.6299999999999999E-2</c:v>
                </c:pt>
                <c:pt idx="52">
                  <c:v>0.75529999999999997</c:v>
                </c:pt>
                <c:pt idx="53">
                  <c:v>0.86119999999999997</c:v>
                </c:pt>
                <c:pt idx="54">
                  <c:v>1.099</c:v>
                </c:pt>
                <c:pt idx="55">
                  <c:v>0.1014</c:v>
                </c:pt>
                <c:pt idx="56">
                  <c:v>0.67200000000000004</c:v>
                </c:pt>
                <c:pt idx="57">
                  <c:v>0.4597</c:v>
                </c:pt>
                <c:pt idx="58">
                  <c:v>0.1132</c:v>
                </c:pt>
                <c:pt idx="59">
                  <c:v>0.88790000000000002</c:v>
                </c:pt>
                <c:pt idx="60">
                  <c:v>0.70320000000000005</c:v>
                </c:pt>
                <c:pt idx="61">
                  <c:v>1.0009999999999999</c:v>
                </c:pt>
                <c:pt idx="62">
                  <c:v>0.91049999999999998</c:v>
                </c:pt>
                <c:pt idx="63">
                  <c:v>0.53749999999999998</c:v>
                </c:pt>
                <c:pt idx="64">
                  <c:v>0.56659999999999999</c:v>
                </c:pt>
                <c:pt idx="65">
                  <c:v>0.36280000000000001</c:v>
                </c:pt>
                <c:pt idx="66">
                  <c:v>0.53349999999999997</c:v>
                </c:pt>
                <c:pt idx="67">
                  <c:v>0.57850000000000001</c:v>
                </c:pt>
                <c:pt idx="68">
                  <c:v>0.40989999999999999</c:v>
                </c:pt>
                <c:pt idx="69">
                  <c:v>0.77800000000000002</c:v>
                </c:pt>
                <c:pt idx="70">
                  <c:v>0.30180000000000001</c:v>
                </c:pt>
                <c:pt idx="71" formatCode="0.00E+00">
                  <c:v>9.1550000000000006E-2</c:v>
                </c:pt>
                <c:pt idx="72">
                  <c:v>0.26640000000000003</c:v>
                </c:pt>
                <c:pt idx="73">
                  <c:v>0.35849999999999999</c:v>
                </c:pt>
                <c:pt idx="74">
                  <c:v>0.32590000000000002</c:v>
                </c:pt>
                <c:pt idx="75">
                  <c:v>0.26479999999999998</c:v>
                </c:pt>
                <c:pt idx="76">
                  <c:v>0.34239999999999998</c:v>
                </c:pt>
                <c:pt idx="77">
                  <c:v>0.2928</c:v>
                </c:pt>
                <c:pt idx="78">
                  <c:v>0.16239999999999999</c:v>
                </c:pt>
                <c:pt idx="79">
                  <c:v>0.28489999999999999</c:v>
                </c:pt>
                <c:pt idx="80" formatCode="0.00E+00">
                  <c:v>1.026E-2</c:v>
                </c:pt>
                <c:pt idx="81">
                  <c:v>0.15790000000000001</c:v>
                </c:pt>
                <c:pt idx="82">
                  <c:v>0.26550000000000001</c:v>
                </c:pt>
                <c:pt idx="83">
                  <c:v>0.1459</c:v>
                </c:pt>
                <c:pt idx="84">
                  <c:v>0.33829999999999999</c:v>
                </c:pt>
                <c:pt idx="85" formatCode="0.00E+00">
                  <c:v>6.4769999999999994E-2</c:v>
                </c:pt>
                <c:pt idx="86">
                  <c:v>0.1134</c:v>
                </c:pt>
                <c:pt idx="87">
                  <c:v>0.14829999999999999</c:v>
                </c:pt>
                <c:pt idx="88">
                  <c:v>0.12470000000000001</c:v>
                </c:pt>
                <c:pt idx="89">
                  <c:v>0.1124</c:v>
                </c:pt>
                <c:pt idx="90" formatCode="0.00E+00">
                  <c:v>5.4050000000000001E-2</c:v>
                </c:pt>
                <c:pt idx="91" formatCode="0.00E+00">
                  <c:v>2.245E-3</c:v>
                </c:pt>
                <c:pt idx="92">
                  <c:v>0.22309999999999999</c:v>
                </c:pt>
                <c:pt idx="93">
                  <c:v>0.25219999999999998</c:v>
                </c:pt>
                <c:pt idx="94" formatCode="0.00E+00">
                  <c:v>1.0189999999999999E-2</c:v>
                </c:pt>
                <c:pt idx="95">
                  <c:v>0.33129999999999998</c:v>
                </c:pt>
                <c:pt idx="96">
                  <c:v>0.24460000000000001</c:v>
                </c:pt>
                <c:pt idx="97">
                  <c:v>0.33539999999999998</c:v>
                </c:pt>
                <c:pt idx="98">
                  <c:v>0.1158</c:v>
                </c:pt>
                <c:pt idx="99">
                  <c:v>0.38750000000000001</c:v>
                </c:pt>
                <c:pt idx="100">
                  <c:v>0.38319999999999999</c:v>
                </c:pt>
                <c:pt idx="101" formatCode="0.00E+00">
                  <c:v>5.4370000000000002E-2</c:v>
                </c:pt>
                <c:pt idx="102">
                  <c:v>0.24229999999999999</c:v>
                </c:pt>
                <c:pt idx="103" formatCode="0.00E+00">
                  <c:v>1.9609999999999999E-2</c:v>
                </c:pt>
                <c:pt idx="104">
                  <c:v>0.35389999999999999</c:v>
                </c:pt>
                <c:pt idx="105">
                  <c:v>0.24349999999999999</c:v>
                </c:pt>
                <c:pt idx="106">
                  <c:v>0.35410000000000003</c:v>
                </c:pt>
                <c:pt idx="107" formatCode="0.00E+00">
                  <c:v>9.1579999999999995E-2</c:v>
                </c:pt>
                <c:pt idx="108" formatCode="0.00E+00">
                  <c:v>3.7789999999999997E-2</c:v>
                </c:pt>
                <c:pt idx="109" formatCode="0.00E+00">
                  <c:v>5.4629999999999998E-2</c:v>
                </c:pt>
                <c:pt idx="110" formatCode="0.00E+00">
                  <c:v>9.937E-2</c:v>
                </c:pt>
                <c:pt idx="111">
                  <c:v>0.2102</c:v>
                </c:pt>
                <c:pt idx="112">
                  <c:v>0.1333</c:v>
                </c:pt>
                <c:pt idx="113">
                  <c:v>0.13669999999999999</c:v>
                </c:pt>
                <c:pt idx="114" formatCode="0.00E+00">
                  <c:v>9.1380000000000003E-2</c:v>
                </c:pt>
                <c:pt idx="115">
                  <c:v>0.38329999999999997</c:v>
                </c:pt>
                <c:pt idx="116" formatCode="0.00E+00">
                  <c:v>6.021E-2</c:v>
                </c:pt>
                <c:pt idx="117" formatCode="0.00E+00">
                  <c:v>9.8180000000000003E-2</c:v>
                </c:pt>
                <c:pt idx="118">
                  <c:v>0.25359999999999999</c:v>
                </c:pt>
                <c:pt idx="119">
                  <c:v>0.2147</c:v>
                </c:pt>
                <c:pt idx="120">
                  <c:v>0.30909999999999999</c:v>
                </c:pt>
                <c:pt idx="121" formatCode="0.00E+00">
                  <c:v>2.341E-2</c:v>
                </c:pt>
                <c:pt idx="122">
                  <c:v>0.1439</c:v>
                </c:pt>
                <c:pt idx="123">
                  <c:v>0.35970000000000002</c:v>
                </c:pt>
                <c:pt idx="124" formatCode="0.00E+00">
                  <c:v>5.3609999999999998E-2</c:v>
                </c:pt>
                <c:pt idx="125" formatCode="0.00E+00">
                  <c:v>3.4000000000000002E-2</c:v>
                </c:pt>
                <c:pt idx="126">
                  <c:v>0.30990000000000001</c:v>
                </c:pt>
                <c:pt idx="127">
                  <c:v>0.37380000000000002</c:v>
                </c:pt>
                <c:pt idx="128">
                  <c:v>0.1996</c:v>
                </c:pt>
                <c:pt idx="129">
                  <c:v>0.36699999999999999</c:v>
                </c:pt>
                <c:pt idx="130">
                  <c:v>0.2072</c:v>
                </c:pt>
                <c:pt idx="131">
                  <c:v>0.307</c:v>
                </c:pt>
                <c:pt idx="132" formatCode="0.00E+00">
                  <c:v>2.674E-2</c:v>
                </c:pt>
                <c:pt idx="133">
                  <c:v>0.13789999999999999</c:v>
                </c:pt>
                <c:pt idx="134">
                  <c:v>0.29099999999999998</c:v>
                </c:pt>
                <c:pt idx="135">
                  <c:v>0.1128</c:v>
                </c:pt>
                <c:pt idx="136">
                  <c:v>0.15040000000000001</c:v>
                </c:pt>
                <c:pt idx="137">
                  <c:v>0.36370000000000002</c:v>
                </c:pt>
                <c:pt idx="138" formatCode="0.00E+00">
                  <c:v>2.8299999999999999E-2</c:v>
                </c:pt>
                <c:pt idx="139">
                  <c:v>0.2455</c:v>
                </c:pt>
              </c:numCache>
            </c:numRef>
          </c:xVal>
          <c:yVal>
            <c:numRef>
              <c:f>'Exp Time Referenz'!$H$6:$H$145</c:f>
              <c:numCache>
                <c:formatCode>General</c:formatCode>
                <c:ptCount val="140"/>
                <c:pt idx="0">
                  <c:v>1901</c:v>
                </c:pt>
                <c:pt idx="1">
                  <c:v>1688</c:v>
                </c:pt>
                <c:pt idx="2">
                  <c:v>2406</c:v>
                </c:pt>
                <c:pt idx="3">
                  <c:v>2565</c:v>
                </c:pt>
                <c:pt idx="4">
                  <c:v>1191</c:v>
                </c:pt>
                <c:pt idx="5">
                  <c:v>1539</c:v>
                </c:pt>
                <c:pt idx="6">
                  <c:v>1507</c:v>
                </c:pt>
                <c:pt idx="7">
                  <c:v>2185</c:v>
                </c:pt>
                <c:pt idx="8">
                  <c:v>1167</c:v>
                </c:pt>
                <c:pt idx="9">
                  <c:v>2666</c:v>
                </c:pt>
                <c:pt idx="10">
                  <c:v>960.1</c:v>
                </c:pt>
                <c:pt idx="11">
                  <c:v>370.7</c:v>
                </c:pt>
                <c:pt idx="12">
                  <c:v>1017</c:v>
                </c:pt>
                <c:pt idx="13">
                  <c:v>1470</c:v>
                </c:pt>
                <c:pt idx="14">
                  <c:v>2888</c:v>
                </c:pt>
                <c:pt idx="15">
                  <c:v>3035</c:v>
                </c:pt>
                <c:pt idx="16">
                  <c:v>1718</c:v>
                </c:pt>
                <c:pt idx="17">
                  <c:v>2576</c:v>
                </c:pt>
                <c:pt idx="18">
                  <c:v>2254</c:v>
                </c:pt>
                <c:pt idx="19">
                  <c:v>2286</c:v>
                </c:pt>
                <c:pt idx="20">
                  <c:v>2690</c:v>
                </c:pt>
                <c:pt idx="21">
                  <c:v>819.2</c:v>
                </c:pt>
                <c:pt idx="22">
                  <c:v>451.7</c:v>
                </c:pt>
                <c:pt idx="23">
                  <c:v>2661</c:v>
                </c:pt>
                <c:pt idx="24">
                  <c:v>2297</c:v>
                </c:pt>
                <c:pt idx="25">
                  <c:v>2688</c:v>
                </c:pt>
                <c:pt idx="26">
                  <c:v>1672</c:v>
                </c:pt>
                <c:pt idx="27">
                  <c:v>2444</c:v>
                </c:pt>
                <c:pt idx="28">
                  <c:v>1000</c:v>
                </c:pt>
                <c:pt idx="29">
                  <c:v>2198</c:v>
                </c:pt>
                <c:pt idx="30">
                  <c:v>2210</c:v>
                </c:pt>
                <c:pt idx="31">
                  <c:v>1592</c:v>
                </c:pt>
                <c:pt idx="32">
                  <c:v>2887</c:v>
                </c:pt>
                <c:pt idx="33">
                  <c:v>2082</c:v>
                </c:pt>
                <c:pt idx="34">
                  <c:v>1984</c:v>
                </c:pt>
                <c:pt idx="35">
                  <c:v>2389</c:v>
                </c:pt>
                <c:pt idx="36">
                  <c:v>2715</c:v>
                </c:pt>
                <c:pt idx="37">
                  <c:v>2195</c:v>
                </c:pt>
                <c:pt idx="38">
                  <c:v>2291</c:v>
                </c:pt>
                <c:pt idx="39">
                  <c:v>894.1</c:v>
                </c:pt>
                <c:pt idx="40">
                  <c:v>436.3</c:v>
                </c:pt>
                <c:pt idx="41">
                  <c:v>1448</c:v>
                </c:pt>
                <c:pt idx="42">
                  <c:v>2397</c:v>
                </c:pt>
                <c:pt idx="43">
                  <c:v>1941</c:v>
                </c:pt>
                <c:pt idx="44">
                  <c:v>1107</c:v>
                </c:pt>
                <c:pt idx="45">
                  <c:v>2593</c:v>
                </c:pt>
                <c:pt idx="46">
                  <c:v>2885</c:v>
                </c:pt>
                <c:pt idx="47">
                  <c:v>1408</c:v>
                </c:pt>
                <c:pt idx="48">
                  <c:v>2513</c:v>
                </c:pt>
                <c:pt idx="49">
                  <c:v>1804</c:v>
                </c:pt>
                <c:pt idx="50">
                  <c:v>464.6</c:v>
                </c:pt>
                <c:pt idx="51">
                  <c:v>150.9</c:v>
                </c:pt>
                <c:pt idx="52">
                  <c:v>2074</c:v>
                </c:pt>
                <c:pt idx="53">
                  <c:v>2333</c:v>
                </c:pt>
                <c:pt idx="54">
                  <c:v>2911</c:v>
                </c:pt>
                <c:pt idx="55">
                  <c:v>360</c:v>
                </c:pt>
                <c:pt idx="56">
                  <c:v>1852</c:v>
                </c:pt>
                <c:pt idx="57">
                  <c:v>1325</c:v>
                </c:pt>
                <c:pt idx="58">
                  <c:v>397.1</c:v>
                </c:pt>
                <c:pt idx="59">
                  <c:v>2373</c:v>
                </c:pt>
                <c:pt idx="60">
                  <c:v>1919</c:v>
                </c:pt>
                <c:pt idx="61">
                  <c:v>2642</c:v>
                </c:pt>
                <c:pt idx="62">
                  <c:v>2421</c:v>
                </c:pt>
                <c:pt idx="63">
                  <c:v>1504</c:v>
                </c:pt>
                <c:pt idx="64">
                  <c:v>1576</c:v>
                </c:pt>
                <c:pt idx="65">
                  <c:v>1073</c:v>
                </c:pt>
                <c:pt idx="66">
                  <c:v>1492</c:v>
                </c:pt>
                <c:pt idx="67">
                  <c:v>1601</c:v>
                </c:pt>
                <c:pt idx="68">
                  <c:v>1189</c:v>
                </c:pt>
                <c:pt idx="69">
                  <c:v>2089</c:v>
                </c:pt>
                <c:pt idx="70">
                  <c:v>909.8</c:v>
                </c:pt>
                <c:pt idx="71">
                  <c:v>329.2</c:v>
                </c:pt>
                <c:pt idx="72">
                  <c:v>882.8</c:v>
                </c:pt>
                <c:pt idx="73">
                  <c:v>1066</c:v>
                </c:pt>
                <c:pt idx="74">
                  <c:v>983</c:v>
                </c:pt>
                <c:pt idx="75">
                  <c:v>879.3</c:v>
                </c:pt>
                <c:pt idx="76">
                  <c:v>1025</c:v>
                </c:pt>
                <c:pt idx="77">
                  <c:v>968.8</c:v>
                </c:pt>
                <c:pt idx="78">
                  <c:v>553.1</c:v>
                </c:pt>
                <c:pt idx="79">
                  <c:v>944.3</c:v>
                </c:pt>
                <c:pt idx="80">
                  <c:v>65.42</c:v>
                </c:pt>
                <c:pt idx="81">
                  <c:v>540.70000000000005</c:v>
                </c:pt>
                <c:pt idx="82">
                  <c:v>886.3</c:v>
                </c:pt>
                <c:pt idx="83">
                  <c:v>503.4</c:v>
                </c:pt>
                <c:pt idx="84">
                  <c:v>1017</c:v>
                </c:pt>
                <c:pt idx="85">
                  <c:v>243.7</c:v>
                </c:pt>
                <c:pt idx="86">
                  <c:v>398.5</c:v>
                </c:pt>
                <c:pt idx="87">
                  <c:v>511.5</c:v>
                </c:pt>
                <c:pt idx="88">
                  <c:v>436.6</c:v>
                </c:pt>
                <c:pt idx="89">
                  <c:v>396.1</c:v>
                </c:pt>
                <c:pt idx="90">
                  <c:v>208.5</c:v>
                </c:pt>
                <c:pt idx="91">
                  <c:v>38.909999999999997</c:v>
                </c:pt>
                <c:pt idx="92">
                  <c:v>753.9</c:v>
                </c:pt>
                <c:pt idx="93">
                  <c:v>847.5</c:v>
                </c:pt>
                <c:pt idx="94">
                  <c:v>66.099999999999994</c:v>
                </c:pt>
                <c:pt idx="95">
                  <c:v>1008</c:v>
                </c:pt>
                <c:pt idx="96">
                  <c:v>827.7</c:v>
                </c:pt>
                <c:pt idx="97">
                  <c:v>1023</c:v>
                </c:pt>
                <c:pt idx="98">
                  <c:v>412.3</c:v>
                </c:pt>
                <c:pt idx="99">
                  <c:v>1156</c:v>
                </c:pt>
                <c:pt idx="100">
                  <c:v>1147</c:v>
                </c:pt>
                <c:pt idx="101">
                  <c:v>210.5</c:v>
                </c:pt>
                <c:pt idx="102">
                  <c:v>825.9</c:v>
                </c:pt>
                <c:pt idx="103">
                  <c:v>98.66</c:v>
                </c:pt>
                <c:pt idx="104">
                  <c:v>1079</c:v>
                </c:pt>
                <c:pt idx="105">
                  <c:v>830.4</c:v>
                </c:pt>
                <c:pt idx="106">
                  <c:v>1082</c:v>
                </c:pt>
                <c:pt idx="107">
                  <c:v>338</c:v>
                </c:pt>
                <c:pt idx="108">
                  <c:v>158.9</c:v>
                </c:pt>
                <c:pt idx="109">
                  <c:v>215.6</c:v>
                </c:pt>
                <c:pt idx="110">
                  <c:v>362.6</c:v>
                </c:pt>
                <c:pt idx="111">
                  <c:v>729.1</c:v>
                </c:pt>
                <c:pt idx="112">
                  <c:v>476.1</c:v>
                </c:pt>
                <c:pt idx="113">
                  <c:v>489.7</c:v>
                </c:pt>
                <c:pt idx="114">
                  <c:v>337.6</c:v>
                </c:pt>
                <c:pt idx="115">
                  <c:v>1169</c:v>
                </c:pt>
                <c:pt idx="116">
                  <c:v>235.7</c:v>
                </c:pt>
                <c:pt idx="117">
                  <c:v>363.6</c:v>
                </c:pt>
                <c:pt idx="118">
                  <c:v>882.7</c:v>
                </c:pt>
                <c:pt idx="119">
                  <c:v>754.7</c:v>
                </c:pt>
                <c:pt idx="120">
                  <c:v>985.7</c:v>
                </c:pt>
                <c:pt idx="121">
                  <c:v>110.3</c:v>
                </c:pt>
                <c:pt idx="122">
                  <c:v>521.70000000000005</c:v>
                </c:pt>
                <c:pt idx="123">
                  <c:v>1124</c:v>
                </c:pt>
                <c:pt idx="124">
                  <c:v>216.5</c:v>
                </c:pt>
                <c:pt idx="125">
                  <c:v>149.9</c:v>
                </c:pt>
                <c:pt idx="126">
                  <c:v>998.6</c:v>
                </c:pt>
                <c:pt idx="127">
                  <c:v>1170</c:v>
                </c:pt>
                <c:pt idx="128">
                  <c:v>716.5</c:v>
                </c:pt>
                <c:pt idx="129">
                  <c:v>1158</c:v>
                </c:pt>
                <c:pt idx="130">
                  <c:v>743.2</c:v>
                </c:pt>
                <c:pt idx="131">
                  <c:v>1002</c:v>
                </c:pt>
                <c:pt idx="132">
                  <c:v>127.6</c:v>
                </c:pt>
                <c:pt idx="133">
                  <c:v>510.9</c:v>
                </c:pt>
                <c:pt idx="134">
                  <c:v>1036</c:v>
                </c:pt>
                <c:pt idx="135">
                  <c:v>426.8</c:v>
                </c:pt>
                <c:pt idx="136">
                  <c:v>556.4</c:v>
                </c:pt>
                <c:pt idx="137">
                  <c:v>1170</c:v>
                </c:pt>
                <c:pt idx="138">
                  <c:v>131.6</c:v>
                </c:pt>
                <c:pt idx="139">
                  <c:v>891.9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84-42F4-9D2F-E687CB580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401248"/>
        <c:axId val="401403544"/>
      </c:scatterChart>
      <c:valAx>
        <c:axId val="40140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403544"/>
        <c:crosses val="autoZero"/>
        <c:crossBetween val="midCat"/>
      </c:valAx>
      <c:valAx>
        <c:axId val="401403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401248"/>
        <c:crosses val="autoZero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'Exp Time Referenz'!$J$6:$J$145</c:f>
              <c:numCache>
                <c:formatCode>General</c:formatCode>
                <c:ptCount val="140"/>
                <c:pt idx="0">
                  <c:v>0.65849999999999997</c:v>
                </c:pt>
                <c:pt idx="1">
                  <c:v>0.57550000000000001</c:v>
                </c:pt>
                <c:pt idx="2">
                  <c:v>0.84709999999999996</c:v>
                </c:pt>
                <c:pt idx="3">
                  <c:v>0.90639999999999998</c:v>
                </c:pt>
                <c:pt idx="4">
                  <c:v>0.37480000000000002</c:v>
                </c:pt>
                <c:pt idx="5">
                  <c:v>0.52100000000000002</c:v>
                </c:pt>
                <c:pt idx="6">
                  <c:v>0.5081</c:v>
                </c:pt>
                <c:pt idx="7">
                  <c:v>0.76559999999999995</c:v>
                </c:pt>
                <c:pt idx="8">
                  <c:v>0.37490000000000001</c:v>
                </c:pt>
                <c:pt idx="9">
                  <c:v>0.95340000000000003</c:v>
                </c:pt>
                <c:pt idx="10">
                  <c:v>0.27410000000000001</c:v>
                </c:pt>
                <c:pt idx="11" formatCode="0.00E+00">
                  <c:v>9.9210000000000007E-2</c:v>
                </c:pt>
                <c:pt idx="12">
                  <c:v>0.29060000000000002</c:v>
                </c:pt>
                <c:pt idx="13">
                  <c:v>0.48930000000000001</c:v>
                </c:pt>
                <c:pt idx="14">
                  <c:v>1.0349999999999999</c:v>
                </c:pt>
                <c:pt idx="15">
                  <c:v>1.091</c:v>
                </c:pt>
                <c:pt idx="16">
                  <c:v>0.58340000000000003</c:v>
                </c:pt>
                <c:pt idx="17">
                  <c:v>0.91149999999999998</c:v>
                </c:pt>
                <c:pt idx="18">
                  <c:v>0.78790000000000004</c:v>
                </c:pt>
                <c:pt idx="19">
                  <c:v>0.8004</c:v>
                </c:pt>
                <c:pt idx="20">
                  <c:v>0.95699999999999996</c:v>
                </c:pt>
                <c:pt idx="21">
                  <c:v>0.23139999999999999</c:v>
                </c:pt>
                <c:pt idx="22">
                  <c:v>0.1227</c:v>
                </c:pt>
                <c:pt idx="23">
                  <c:v>0.94520000000000004</c:v>
                </c:pt>
                <c:pt idx="24">
                  <c:v>0.80530000000000002</c:v>
                </c:pt>
                <c:pt idx="25">
                  <c:v>0.95569999999999999</c:v>
                </c:pt>
                <c:pt idx="26">
                  <c:v>0.56569999999999998</c:v>
                </c:pt>
                <c:pt idx="27">
                  <c:v>0.86409999999999998</c:v>
                </c:pt>
                <c:pt idx="28">
                  <c:v>0.28589999999999999</c:v>
                </c:pt>
                <c:pt idx="29">
                  <c:v>0.77029999999999998</c:v>
                </c:pt>
                <c:pt idx="30">
                  <c:v>0.77610000000000001</c:v>
                </c:pt>
                <c:pt idx="31">
                  <c:v>0.53879999999999995</c:v>
                </c:pt>
                <c:pt idx="32">
                  <c:v>1.042</c:v>
                </c:pt>
                <c:pt idx="33">
                  <c:v>0.73</c:v>
                </c:pt>
                <c:pt idx="34">
                  <c:v>0.69340000000000002</c:v>
                </c:pt>
                <c:pt idx="35">
                  <c:v>0.85189999999999999</c:v>
                </c:pt>
                <c:pt idx="36">
                  <c:v>0.9819</c:v>
                </c:pt>
                <c:pt idx="37">
                  <c:v>0.77980000000000005</c:v>
                </c:pt>
                <c:pt idx="38">
                  <c:v>0.81879999999999997</c:v>
                </c:pt>
                <c:pt idx="39">
                  <c:v>0.25940000000000002</c:v>
                </c:pt>
                <c:pt idx="40">
                  <c:v>0.1207</c:v>
                </c:pt>
                <c:pt idx="41">
                  <c:v>0.49230000000000002</c:v>
                </c:pt>
                <c:pt idx="42">
                  <c:v>0.86729999999999996</c:v>
                </c:pt>
                <c:pt idx="43">
                  <c:v>0.68789999999999996</c:v>
                </c:pt>
                <c:pt idx="44">
                  <c:v>0.36170000000000002</c:v>
                </c:pt>
                <c:pt idx="45">
                  <c:v>0.95</c:v>
                </c:pt>
                <c:pt idx="46">
                  <c:v>1.069</c:v>
                </c:pt>
                <c:pt idx="47">
                  <c:v>0.48409999999999997</c:v>
                </c:pt>
                <c:pt idx="48">
                  <c:v>0.92589999999999995</c:v>
                </c:pt>
                <c:pt idx="49">
                  <c:v>0.64400000000000002</c:v>
                </c:pt>
                <c:pt idx="50">
                  <c:v>0.1318</c:v>
                </c:pt>
                <c:pt idx="51" formatCode="0.00E+00">
                  <c:v>3.6299999999999999E-2</c:v>
                </c:pt>
                <c:pt idx="52">
                  <c:v>0.75529999999999997</c:v>
                </c:pt>
                <c:pt idx="53">
                  <c:v>0.86119999999999997</c:v>
                </c:pt>
                <c:pt idx="54">
                  <c:v>1.099</c:v>
                </c:pt>
                <c:pt idx="55">
                  <c:v>0.1014</c:v>
                </c:pt>
                <c:pt idx="56">
                  <c:v>0.67200000000000004</c:v>
                </c:pt>
                <c:pt idx="57">
                  <c:v>0.4597</c:v>
                </c:pt>
                <c:pt idx="58">
                  <c:v>0.1132</c:v>
                </c:pt>
                <c:pt idx="59">
                  <c:v>0.88790000000000002</c:v>
                </c:pt>
                <c:pt idx="60">
                  <c:v>0.70320000000000005</c:v>
                </c:pt>
                <c:pt idx="61">
                  <c:v>1.0009999999999999</c:v>
                </c:pt>
                <c:pt idx="62">
                  <c:v>0.91049999999999998</c:v>
                </c:pt>
                <c:pt idx="63">
                  <c:v>0.53749999999999998</c:v>
                </c:pt>
                <c:pt idx="64">
                  <c:v>0.56659999999999999</c:v>
                </c:pt>
                <c:pt idx="65">
                  <c:v>0.36280000000000001</c:v>
                </c:pt>
                <c:pt idx="66">
                  <c:v>0.53349999999999997</c:v>
                </c:pt>
                <c:pt idx="67">
                  <c:v>0.57850000000000001</c:v>
                </c:pt>
                <c:pt idx="68">
                  <c:v>0.40989999999999999</c:v>
                </c:pt>
                <c:pt idx="69">
                  <c:v>0.77800000000000002</c:v>
                </c:pt>
                <c:pt idx="70">
                  <c:v>0.30180000000000001</c:v>
                </c:pt>
                <c:pt idx="71" formatCode="0.00E+00">
                  <c:v>9.1550000000000006E-2</c:v>
                </c:pt>
                <c:pt idx="72">
                  <c:v>0.26640000000000003</c:v>
                </c:pt>
                <c:pt idx="73">
                  <c:v>0.35849999999999999</c:v>
                </c:pt>
                <c:pt idx="74">
                  <c:v>0.32590000000000002</c:v>
                </c:pt>
                <c:pt idx="75">
                  <c:v>0.26479999999999998</c:v>
                </c:pt>
                <c:pt idx="76">
                  <c:v>0.34239999999999998</c:v>
                </c:pt>
                <c:pt idx="77">
                  <c:v>0.2928</c:v>
                </c:pt>
                <c:pt idx="78">
                  <c:v>0.16239999999999999</c:v>
                </c:pt>
                <c:pt idx="79">
                  <c:v>0.28489999999999999</c:v>
                </c:pt>
                <c:pt idx="80" formatCode="0.00E+00">
                  <c:v>1.026E-2</c:v>
                </c:pt>
                <c:pt idx="81">
                  <c:v>0.15790000000000001</c:v>
                </c:pt>
                <c:pt idx="82">
                  <c:v>0.26550000000000001</c:v>
                </c:pt>
                <c:pt idx="83">
                  <c:v>0.1459</c:v>
                </c:pt>
                <c:pt idx="84">
                  <c:v>0.33829999999999999</c:v>
                </c:pt>
                <c:pt idx="85" formatCode="0.00E+00">
                  <c:v>6.4769999999999994E-2</c:v>
                </c:pt>
                <c:pt idx="86">
                  <c:v>0.1134</c:v>
                </c:pt>
                <c:pt idx="87">
                  <c:v>0.14829999999999999</c:v>
                </c:pt>
                <c:pt idx="88">
                  <c:v>0.12470000000000001</c:v>
                </c:pt>
                <c:pt idx="89">
                  <c:v>0.1124</c:v>
                </c:pt>
                <c:pt idx="90" formatCode="0.00E+00">
                  <c:v>5.4050000000000001E-2</c:v>
                </c:pt>
                <c:pt idx="91" formatCode="0.00E+00">
                  <c:v>2.245E-3</c:v>
                </c:pt>
                <c:pt idx="92">
                  <c:v>0.22309999999999999</c:v>
                </c:pt>
                <c:pt idx="93">
                  <c:v>0.25219999999999998</c:v>
                </c:pt>
                <c:pt idx="94" formatCode="0.00E+00">
                  <c:v>1.0189999999999999E-2</c:v>
                </c:pt>
                <c:pt idx="95">
                  <c:v>0.33129999999999998</c:v>
                </c:pt>
                <c:pt idx="96">
                  <c:v>0.24460000000000001</c:v>
                </c:pt>
                <c:pt idx="97">
                  <c:v>0.33539999999999998</c:v>
                </c:pt>
                <c:pt idx="98">
                  <c:v>0.1158</c:v>
                </c:pt>
                <c:pt idx="99">
                  <c:v>0.38750000000000001</c:v>
                </c:pt>
                <c:pt idx="100">
                  <c:v>0.38319999999999999</c:v>
                </c:pt>
                <c:pt idx="101" formatCode="0.00E+00">
                  <c:v>5.4370000000000002E-2</c:v>
                </c:pt>
                <c:pt idx="102">
                  <c:v>0.24229999999999999</c:v>
                </c:pt>
                <c:pt idx="103" formatCode="0.00E+00">
                  <c:v>1.9609999999999999E-2</c:v>
                </c:pt>
                <c:pt idx="104">
                  <c:v>0.35389999999999999</c:v>
                </c:pt>
                <c:pt idx="105">
                  <c:v>0.24349999999999999</c:v>
                </c:pt>
                <c:pt idx="106">
                  <c:v>0.35410000000000003</c:v>
                </c:pt>
                <c:pt idx="107" formatCode="0.00E+00">
                  <c:v>9.1579999999999995E-2</c:v>
                </c:pt>
                <c:pt idx="108" formatCode="0.00E+00">
                  <c:v>3.7789999999999997E-2</c:v>
                </c:pt>
                <c:pt idx="109" formatCode="0.00E+00">
                  <c:v>5.4629999999999998E-2</c:v>
                </c:pt>
                <c:pt idx="110" formatCode="0.00E+00">
                  <c:v>9.937E-2</c:v>
                </c:pt>
                <c:pt idx="111">
                  <c:v>0.2102</c:v>
                </c:pt>
                <c:pt idx="112">
                  <c:v>0.1333</c:v>
                </c:pt>
                <c:pt idx="113">
                  <c:v>0.13669999999999999</c:v>
                </c:pt>
                <c:pt idx="114" formatCode="0.00E+00">
                  <c:v>9.1380000000000003E-2</c:v>
                </c:pt>
                <c:pt idx="115">
                  <c:v>0.38329999999999997</c:v>
                </c:pt>
                <c:pt idx="116" formatCode="0.00E+00">
                  <c:v>6.021E-2</c:v>
                </c:pt>
                <c:pt idx="117" formatCode="0.00E+00">
                  <c:v>9.8180000000000003E-2</c:v>
                </c:pt>
                <c:pt idx="118">
                  <c:v>0.25359999999999999</c:v>
                </c:pt>
                <c:pt idx="119">
                  <c:v>0.2147</c:v>
                </c:pt>
                <c:pt idx="120">
                  <c:v>0.30909999999999999</c:v>
                </c:pt>
                <c:pt idx="121" formatCode="0.00E+00">
                  <c:v>2.341E-2</c:v>
                </c:pt>
                <c:pt idx="122">
                  <c:v>0.1439</c:v>
                </c:pt>
                <c:pt idx="123">
                  <c:v>0.35970000000000002</c:v>
                </c:pt>
                <c:pt idx="124" formatCode="0.00E+00">
                  <c:v>5.3609999999999998E-2</c:v>
                </c:pt>
                <c:pt idx="125" formatCode="0.00E+00">
                  <c:v>3.4000000000000002E-2</c:v>
                </c:pt>
                <c:pt idx="126">
                  <c:v>0.30990000000000001</c:v>
                </c:pt>
                <c:pt idx="127">
                  <c:v>0.37380000000000002</c:v>
                </c:pt>
                <c:pt idx="128">
                  <c:v>0.1996</c:v>
                </c:pt>
                <c:pt idx="129">
                  <c:v>0.36699999999999999</c:v>
                </c:pt>
                <c:pt idx="130">
                  <c:v>0.2072</c:v>
                </c:pt>
                <c:pt idx="131">
                  <c:v>0.307</c:v>
                </c:pt>
                <c:pt idx="132" formatCode="0.00E+00">
                  <c:v>2.674E-2</c:v>
                </c:pt>
                <c:pt idx="133">
                  <c:v>0.13789999999999999</c:v>
                </c:pt>
                <c:pt idx="134">
                  <c:v>0.29099999999999998</c:v>
                </c:pt>
                <c:pt idx="135">
                  <c:v>0.1128</c:v>
                </c:pt>
                <c:pt idx="136">
                  <c:v>0.15040000000000001</c:v>
                </c:pt>
                <c:pt idx="137">
                  <c:v>0.36370000000000002</c:v>
                </c:pt>
                <c:pt idx="138" formatCode="0.00E+00">
                  <c:v>2.8299999999999999E-2</c:v>
                </c:pt>
                <c:pt idx="139">
                  <c:v>0.2455</c:v>
                </c:pt>
              </c:numCache>
            </c:numRef>
          </c:xVal>
          <c:yVal>
            <c:numRef>
              <c:f>'Exp Time Referenz'!$K$6:$K$145</c:f>
              <c:numCache>
                <c:formatCode>General</c:formatCode>
                <c:ptCount val="140"/>
                <c:pt idx="0">
                  <c:v>2887</c:v>
                </c:pt>
                <c:pt idx="1">
                  <c:v>2934</c:v>
                </c:pt>
                <c:pt idx="2">
                  <c:v>2841</c:v>
                </c:pt>
                <c:pt idx="3">
                  <c:v>2830</c:v>
                </c:pt>
                <c:pt idx="4">
                  <c:v>3177</c:v>
                </c:pt>
                <c:pt idx="5">
                  <c:v>2954</c:v>
                </c:pt>
                <c:pt idx="6">
                  <c:v>2965</c:v>
                </c:pt>
                <c:pt idx="7">
                  <c:v>2854</c:v>
                </c:pt>
                <c:pt idx="8">
                  <c:v>3113</c:v>
                </c:pt>
                <c:pt idx="9">
                  <c:v>2797</c:v>
                </c:pt>
                <c:pt idx="10">
                  <c:v>3503</c:v>
                </c:pt>
                <c:pt idx="11">
                  <c:v>3736</c:v>
                </c:pt>
                <c:pt idx="12">
                  <c:v>3500</c:v>
                </c:pt>
                <c:pt idx="13">
                  <c:v>3003</c:v>
                </c:pt>
                <c:pt idx="14">
                  <c:v>2791</c:v>
                </c:pt>
                <c:pt idx="15">
                  <c:v>2783</c:v>
                </c:pt>
                <c:pt idx="16">
                  <c:v>2946</c:v>
                </c:pt>
                <c:pt idx="17">
                  <c:v>2826</c:v>
                </c:pt>
                <c:pt idx="18">
                  <c:v>2861</c:v>
                </c:pt>
                <c:pt idx="19">
                  <c:v>2856</c:v>
                </c:pt>
                <c:pt idx="20">
                  <c:v>2811</c:v>
                </c:pt>
                <c:pt idx="21">
                  <c:v>3540</c:v>
                </c:pt>
                <c:pt idx="22">
                  <c:v>3680</c:v>
                </c:pt>
                <c:pt idx="23">
                  <c:v>2815</c:v>
                </c:pt>
                <c:pt idx="24">
                  <c:v>2853</c:v>
                </c:pt>
                <c:pt idx="25">
                  <c:v>2813</c:v>
                </c:pt>
                <c:pt idx="26">
                  <c:v>2956</c:v>
                </c:pt>
                <c:pt idx="27">
                  <c:v>2829</c:v>
                </c:pt>
                <c:pt idx="28">
                  <c:v>3499</c:v>
                </c:pt>
                <c:pt idx="29">
                  <c:v>2854</c:v>
                </c:pt>
                <c:pt idx="30">
                  <c:v>2848</c:v>
                </c:pt>
                <c:pt idx="31">
                  <c:v>2956</c:v>
                </c:pt>
                <c:pt idx="32">
                  <c:v>2770</c:v>
                </c:pt>
                <c:pt idx="33">
                  <c:v>2852</c:v>
                </c:pt>
                <c:pt idx="34">
                  <c:v>2861</c:v>
                </c:pt>
                <c:pt idx="35">
                  <c:v>2804</c:v>
                </c:pt>
                <c:pt idx="36">
                  <c:v>2765</c:v>
                </c:pt>
                <c:pt idx="37">
                  <c:v>2815</c:v>
                </c:pt>
                <c:pt idx="38">
                  <c:v>2798</c:v>
                </c:pt>
                <c:pt idx="39">
                  <c:v>3447</c:v>
                </c:pt>
                <c:pt idx="40">
                  <c:v>3614</c:v>
                </c:pt>
                <c:pt idx="41">
                  <c:v>2941</c:v>
                </c:pt>
                <c:pt idx="42">
                  <c:v>2764</c:v>
                </c:pt>
                <c:pt idx="43">
                  <c:v>2821</c:v>
                </c:pt>
                <c:pt idx="44">
                  <c:v>3060</c:v>
                </c:pt>
                <c:pt idx="45">
                  <c:v>2729</c:v>
                </c:pt>
                <c:pt idx="46">
                  <c:v>2698</c:v>
                </c:pt>
                <c:pt idx="47">
                  <c:v>2909</c:v>
                </c:pt>
                <c:pt idx="48">
                  <c:v>2714</c:v>
                </c:pt>
                <c:pt idx="49">
                  <c:v>2802</c:v>
                </c:pt>
                <c:pt idx="50">
                  <c:v>3527</c:v>
                </c:pt>
                <c:pt idx="51">
                  <c:v>4157</c:v>
                </c:pt>
                <c:pt idx="52">
                  <c:v>2747</c:v>
                </c:pt>
                <c:pt idx="53">
                  <c:v>2709</c:v>
                </c:pt>
                <c:pt idx="54">
                  <c:v>2650</c:v>
                </c:pt>
                <c:pt idx="55">
                  <c:v>3550</c:v>
                </c:pt>
                <c:pt idx="56">
                  <c:v>2756</c:v>
                </c:pt>
                <c:pt idx="57">
                  <c:v>2882</c:v>
                </c:pt>
                <c:pt idx="58">
                  <c:v>3509</c:v>
                </c:pt>
                <c:pt idx="59">
                  <c:v>2673</c:v>
                </c:pt>
                <c:pt idx="60">
                  <c:v>2729</c:v>
                </c:pt>
                <c:pt idx="61">
                  <c:v>2640</c:v>
                </c:pt>
                <c:pt idx="62">
                  <c:v>2658</c:v>
                </c:pt>
                <c:pt idx="63">
                  <c:v>2799</c:v>
                </c:pt>
                <c:pt idx="64">
                  <c:v>2782</c:v>
                </c:pt>
                <c:pt idx="65">
                  <c:v>2958</c:v>
                </c:pt>
                <c:pt idx="66">
                  <c:v>2796</c:v>
                </c:pt>
                <c:pt idx="67">
                  <c:v>2767</c:v>
                </c:pt>
                <c:pt idx="68">
                  <c:v>2900</c:v>
                </c:pt>
                <c:pt idx="69">
                  <c:v>2685</c:v>
                </c:pt>
                <c:pt idx="70">
                  <c:v>3015</c:v>
                </c:pt>
                <c:pt idx="71">
                  <c:v>3595</c:v>
                </c:pt>
                <c:pt idx="72">
                  <c:v>3314</c:v>
                </c:pt>
                <c:pt idx="73">
                  <c:v>2972</c:v>
                </c:pt>
                <c:pt idx="74">
                  <c:v>3016</c:v>
                </c:pt>
                <c:pt idx="75">
                  <c:v>3320</c:v>
                </c:pt>
                <c:pt idx="76">
                  <c:v>2993</c:v>
                </c:pt>
                <c:pt idx="77">
                  <c:v>3309</c:v>
                </c:pt>
                <c:pt idx="78">
                  <c:v>3405</c:v>
                </c:pt>
                <c:pt idx="79">
                  <c:v>3315</c:v>
                </c:pt>
                <c:pt idx="80">
                  <c:v>6374</c:v>
                </c:pt>
                <c:pt idx="81">
                  <c:v>3424</c:v>
                </c:pt>
                <c:pt idx="82">
                  <c:v>3338</c:v>
                </c:pt>
                <c:pt idx="83">
                  <c:v>3451</c:v>
                </c:pt>
                <c:pt idx="84">
                  <c:v>3007</c:v>
                </c:pt>
                <c:pt idx="85">
                  <c:v>3763</c:v>
                </c:pt>
                <c:pt idx="86">
                  <c:v>3515</c:v>
                </c:pt>
                <c:pt idx="87">
                  <c:v>3448</c:v>
                </c:pt>
                <c:pt idx="88">
                  <c:v>3501</c:v>
                </c:pt>
                <c:pt idx="89">
                  <c:v>3523</c:v>
                </c:pt>
                <c:pt idx="90">
                  <c:v>3856</c:v>
                </c:pt>
                <c:pt idx="91" formatCode="0.00E+00">
                  <c:v>17330</c:v>
                </c:pt>
                <c:pt idx="92">
                  <c:v>3379</c:v>
                </c:pt>
                <c:pt idx="93">
                  <c:v>3360</c:v>
                </c:pt>
                <c:pt idx="94">
                  <c:v>6488</c:v>
                </c:pt>
                <c:pt idx="95">
                  <c:v>3044</c:v>
                </c:pt>
                <c:pt idx="96">
                  <c:v>3384</c:v>
                </c:pt>
                <c:pt idx="97">
                  <c:v>3050</c:v>
                </c:pt>
                <c:pt idx="98">
                  <c:v>3559</c:v>
                </c:pt>
                <c:pt idx="99">
                  <c:v>2982</c:v>
                </c:pt>
                <c:pt idx="100">
                  <c:v>2993</c:v>
                </c:pt>
                <c:pt idx="101">
                  <c:v>3872</c:v>
                </c:pt>
                <c:pt idx="102">
                  <c:v>3409</c:v>
                </c:pt>
                <c:pt idx="103">
                  <c:v>5031</c:v>
                </c:pt>
                <c:pt idx="104">
                  <c:v>3050</c:v>
                </c:pt>
                <c:pt idx="105">
                  <c:v>3411</c:v>
                </c:pt>
                <c:pt idx="106">
                  <c:v>3057</c:v>
                </c:pt>
                <c:pt idx="107">
                  <c:v>3691</c:v>
                </c:pt>
                <c:pt idx="108">
                  <c:v>4206</c:v>
                </c:pt>
                <c:pt idx="109">
                  <c:v>3947</c:v>
                </c:pt>
                <c:pt idx="110">
                  <c:v>3649</c:v>
                </c:pt>
                <c:pt idx="111">
                  <c:v>3469</c:v>
                </c:pt>
                <c:pt idx="112">
                  <c:v>3572</c:v>
                </c:pt>
                <c:pt idx="113">
                  <c:v>3584</c:v>
                </c:pt>
                <c:pt idx="114">
                  <c:v>3694</c:v>
                </c:pt>
                <c:pt idx="115">
                  <c:v>3051</c:v>
                </c:pt>
                <c:pt idx="116">
                  <c:v>3914</c:v>
                </c:pt>
                <c:pt idx="117">
                  <c:v>3703</c:v>
                </c:pt>
                <c:pt idx="118">
                  <c:v>3480</c:v>
                </c:pt>
                <c:pt idx="119">
                  <c:v>3515</c:v>
                </c:pt>
                <c:pt idx="120">
                  <c:v>3189</c:v>
                </c:pt>
                <c:pt idx="121">
                  <c:v>4712</c:v>
                </c:pt>
                <c:pt idx="122">
                  <c:v>3626</c:v>
                </c:pt>
                <c:pt idx="123">
                  <c:v>3126</c:v>
                </c:pt>
                <c:pt idx="124">
                  <c:v>4038</c:v>
                </c:pt>
                <c:pt idx="125">
                  <c:v>4409</c:v>
                </c:pt>
                <c:pt idx="126">
                  <c:v>3222</c:v>
                </c:pt>
                <c:pt idx="127">
                  <c:v>3129</c:v>
                </c:pt>
                <c:pt idx="128">
                  <c:v>3589</c:v>
                </c:pt>
                <c:pt idx="129">
                  <c:v>3155</c:v>
                </c:pt>
                <c:pt idx="130">
                  <c:v>3586</c:v>
                </c:pt>
                <c:pt idx="131">
                  <c:v>3264</c:v>
                </c:pt>
                <c:pt idx="132">
                  <c:v>4772</c:v>
                </c:pt>
                <c:pt idx="133">
                  <c:v>3706</c:v>
                </c:pt>
                <c:pt idx="134">
                  <c:v>3559</c:v>
                </c:pt>
                <c:pt idx="135">
                  <c:v>3783</c:v>
                </c:pt>
                <c:pt idx="136">
                  <c:v>3699</c:v>
                </c:pt>
                <c:pt idx="137">
                  <c:v>3216</c:v>
                </c:pt>
                <c:pt idx="138">
                  <c:v>4652</c:v>
                </c:pt>
                <c:pt idx="139">
                  <c:v>3633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A3-47A6-B43D-82261BC93C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399144"/>
        <c:axId val="501399472"/>
      </c:scatterChart>
      <c:valAx>
        <c:axId val="501399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399472"/>
        <c:crosses val="autoZero"/>
        <c:crossBetween val="midCat"/>
      </c:valAx>
      <c:valAx>
        <c:axId val="50139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Mittelwert/Exposure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01399144"/>
        <c:crosses val="autoZero"/>
        <c:crossBetween val="midCat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3"/>
          <c:order val="0"/>
          <c:tx>
            <c:strRef>
              <c:f>'Summiertes Signal'!$H$31</c:f>
              <c:strCache>
                <c:ptCount val="1"/>
                <c:pt idx="0">
                  <c:v>2,0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Signal'!$G$32:$G$44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Signal'!$H$32:$H$44</c:f>
              <c:numCache>
                <c:formatCode>0.00E+00</c:formatCode>
                <c:ptCount val="13"/>
                <c:pt idx="0">
                  <c:v>113.34661354581674</c:v>
                </c:pt>
                <c:pt idx="1">
                  <c:v>14.256308100929616</c:v>
                </c:pt>
                <c:pt idx="2">
                  <c:v>4.833333333333333</c:v>
                </c:pt>
                <c:pt idx="3">
                  <c:v>3.144090305444887</c:v>
                </c:pt>
                <c:pt idx="4">
                  <c:v>2.5159362549800797</c:v>
                </c:pt>
                <c:pt idx="5">
                  <c:v>2.144754316069057</c:v>
                </c:pt>
                <c:pt idx="6">
                  <c:v>1.8798140770252325</c:v>
                </c:pt>
                <c:pt idx="7">
                  <c:v>1.6513944223107571</c:v>
                </c:pt>
                <c:pt idx="8">
                  <c:v>1.4681274900398407</c:v>
                </c:pt>
                <c:pt idx="9">
                  <c:v>1.3173970783532536</c:v>
                </c:pt>
                <c:pt idx="10">
                  <c:v>1.1932270916334662</c:v>
                </c:pt>
                <c:pt idx="11">
                  <c:v>1.0889774236387781</c:v>
                </c:pt>
                <c:pt idx="1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A4-4A01-8D52-04B41FF8D626}"/>
            </c:ext>
          </c:extLst>
        </c:ser>
        <c:ser>
          <c:idx val="0"/>
          <c:order val="1"/>
          <c:tx>
            <c:strRef>
              <c:f>'Summiertes Signal'!$B$31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Signal'!$A$32:$A$53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Signal'!$B$32:$B$53</c:f>
              <c:numCache>
                <c:formatCode>0.00E+00</c:formatCode>
                <c:ptCount val="22"/>
                <c:pt idx="0">
                  <c:v>1030.0500834724542</c:v>
                </c:pt>
                <c:pt idx="1">
                  <c:v>12.474958263772955</c:v>
                </c:pt>
                <c:pt idx="2">
                  <c:v>6.0002782415136338</c:v>
                </c:pt>
                <c:pt idx="3">
                  <c:v>4.1903171953255427</c:v>
                </c:pt>
                <c:pt idx="4">
                  <c:v>3.3750695603784084</c:v>
                </c:pt>
                <c:pt idx="5">
                  <c:v>2.8199777406789095</c:v>
                </c:pt>
                <c:pt idx="6">
                  <c:v>2.4360044518642181</c:v>
                </c:pt>
                <c:pt idx="7">
                  <c:v>2.1466332776850305</c:v>
                </c:pt>
                <c:pt idx="8">
                  <c:v>1.9449081803005008</c:v>
                </c:pt>
                <c:pt idx="9">
                  <c:v>1.7904841402337228</c:v>
                </c:pt>
                <c:pt idx="10">
                  <c:v>1.6736227045075125</c:v>
                </c:pt>
                <c:pt idx="11">
                  <c:v>1.5831942125765164</c:v>
                </c:pt>
                <c:pt idx="12">
                  <c:v>1.5038953811908737</c:v>
                </c:pt>
                <c:pt idx="13">
                  <c:v>1.4301613800779076</c:v>
                </c:pt>
                <c:pt idx="14">
                  <c:v>1.3650528658875904</c:v>
                </c:pt>
                <c:pt idx="15">
                  <c:v>1.3016138007790763</c:v>
                </c:pt>
                <c:pt idx="16">
                  <c:v>1.2430439621591542</c:v>
                </c:pt>
                <c:pt idx="17">
                  <c:v>1.1869782971619365</c:v>
                </c:pt>
                <c:pt idx="18">
                  <c:v>1.1352253756260433</c:v>
                </c:pt>
                <c:pt idx="19">
                  <c:v>1.0869504730105732</c:v>
                </c:pt>
                <c:pt idx="20">
                  <c:v>1.0420144685587089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4A4-4A01-8D52-04B41FF8D626}"/>
            </c:ext>
          </c:extLst>
        </c:ser>
        <c:ser>
          <c:idx val="1"/>
          <c:order val="2"/>
          <c:tx>
            <c:strRef>
              <c:f>'Summiertes Signal'!$D$31</c:f>
              <c:strCache>
                <c:ptCount val="1"/>
                <c:pt idx="0">
                  <c:v>1,3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Signal'!$C$32:$C$53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Signal'!$D$32:$D$53</c:f>
              <c:numCache>
                <c:formatCode>0.00E+00</c:formatCode>
                <c:ptCount val="22"/>
                <c:pt idx="0">
                  <c:v>35.508051082731818</c:v>
                </c:pt>
                <c:pt idx="1">
                  <c:v>8.0982787340366471</c:v>
                </c:pt>
                <c:pt idx="2">
                  <c:v>4.1365907828983897</c:v>
                </c:pt>
                <c:pt idx="3">
                  <c:v>2.2398667406996111</c:v>
                </c:pt>
                <c:pt idx="4">
                  <c:v>1.9927817878956136</c:v>
                </c:pt>
                <c:pt idx="5">
                  <c:v>1.8825652415324821</c:v>
                </c:pt>
                <c:pt idx="6">
                  <c:v>1.7978900610771793</c:v>
                </c:pt>
                <c:pt idx="7">
                  <c:v>1.7048861743475847</c:v>
                </c:pt>
                <c:pt idx="8">
                  <c:v>1.6221543586896168</c:v>
                </c:pt>
                <c:pt idx="9">
                  <c:v>1.5388672959466962</c:v>
                </c:pt>
                <c:pt idx="10">
                  <c:v>1.461965574680733</c:v>
                </c:pt>
                <c:pt idx="11">
                  <c:v>1.3933925596890617</c:v>
                </c:pt>
                <c:pt idx="12">
                  <c:v>1.3312048861743475</c:v>
                </c:pt>
                <c:pt idx="13">
                  <c:v>1.2726263187118267</c:v>
                </c:pt>
                <c:pt idx="14">
                  <c:v>1.2259855635757912</c:v>
                </c:pt>
                <c:pt idx="15">
                  <c:v>1.1796224319822322</c:v>
                </c:pt>
                <c:pt idx="16">
                  <c:v>1.1401998889505831</c:v>
                </c:pt>
                <c:pt idx="17">
                  <c:v>1.1054969461410327</c:v>
                </c:pt>
                <c:pt idx="18">
                  <c:v>1.0744031093836757</c:v>
                </c:pt>
                <c:pt idx="19">
                  <c:v>1.0469183786785119</c:v>
                </c:pt>
                <c:pt idx="20">
                  <c:v>1.0227651304830649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4A4-4A01-8D52-04B41FF8D626}"/>
            </c:ext>
          </c:extLst>
        </c:ser>
        <c:ser>
          <c:idx val="2"/>
          <c:order val="3"/>
          <c:tx>
            <c:strRef>
              <c:f>'Summiertes Signal'!$F$31</c:f>
              <c:strCache>
                <c:ptCount val="1"/>
                <c:pt idx="0">
                  <c:v>1,1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Signal'!$E$32:$E$55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>
                  <c:v>1.3</c:v>
                </c:pt>
                <c:pt idx="23">
                  <c:v>2</c:v>
                </c:pt>
              </c:numCache>
            </c:numRef>
          </c:xVal>
          <c:yVal>
            <c:numRef>
              <c:f>'Summiertes Signal'!$F$32:$F$55</c:f>
              <c:numCache>
                <c:formatCode>0.00E+00</c:formatCode>
                <c:ptCount val="24"/>
                <c:pt idx="0">
                  <c:v>682.80815569972196</c:v>
                </c:pt>
                <c:pt idx="1">
                  <c:v>43.072289156626503</c:v>
                </c:pt>
                <c:pt idx="2">
                  <c:v>21.550046339202964</c:v>
                </c:pt>
                <c:pt idx="3">
                  <c:v>4.9768303985171451</c:v>
                </c:pt>
                <c:pt idx="4">
                  <c:v>2.8776645041705282</c:v>
                </c:pt>
                <c:pt idx="5">
                  <c:v>2.2089898053753476</c:v>
                </c:pt>
                <c:pt idx="6">
                  <c:v>1.8677015755329007</c:v>
                </c:pt>
                <c:pt idx="7">
                  <c:v>1.6617238183503245</c:v>
                </c:pt>
                <c:pt idx="8">
                  <c:v>1.5148285449490269</c:v>
                </c:pt>
                <c:pt idx="9">
                  <c:v>1.4126506024096386</c:v>
                </c:pt>
                <c:pt idx="10">
                  <c:v>1.3459221501390175</c:v>
                </c:pt>
                <c:pt idx="11">
                  <c:v>1.2803521779425393</c:v>
                </c:pt>
                <c:pt idx="12">
                  <c:v>1.2268303985171456</c:v>
                </c:pt>
                <c:pt idx="13">
                  <c:v>1.185820203892493</c:v>
                </c:pt>
                <c:pt idx="14">
                  <c:v>1.1566265060240963</c:v>
                </c:pt>
                <c:pt idx="15">
                  <c:v>1.1165430954587581</c:v>
                </c:pt>
                <c:pt idx="16">
                  <c:v>1.0910565338276181</c:v>
                </c:pt>
                <c:pt idx="17">
                  <c:v>1.0676552363299352</c:v>
                </c:pt>
                <c:pt idx="18">
                  <c:v>1.0474976830398517</c:v>
                </c:pt>
                <c:pt idx="19">
                  <c:v>1.0315106580166822</c:v>
                </c:pt>
                <c:pt idx="20">
                  <c:v>1.0155236329935124</c:v>
                </c:pt>
                <c:pt idx="21">
                  <c:v>1</c:v>
                </c:pt>
                <c:pt idx="22">
                  <c:v>0.56093605189990736</c:v>
                </c:pt>
                <c:pt idx="23">
                  <c:v>0.66566265060240959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4A4-4A01-8D52-04B41FF8D626}"/>
            </c:ext>
          </c:extLst>
        </c:ser>
        <c:ser>
          <c:idx val="4"/>
          <c:order val="4"/>
          <c:tx>
            <c:strRef>
              <c:f>'Summiertes Signal'!$C$58</c:f>
              <c:strCache>
                <c:ptCount val="1"/>
                <c:pt idx="0">
                  <c:v>Kamera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10000"/>
                </a:schemeClr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'Summiertes Signal'!$C$60:$C$199</c:f>
              <c:numCache>
                <c:formatCode>0.00E+00</c:formatCode>
                <c:ptCount val="140"/>
                <c:pt idx="0">
                  <c:v>2.245E-3</c:v>
                </c:pt>
                <c:pt idx="1">
                  <c:v>1.0189999999999999E-2</c:v>
                </c:pt>
                <c:pt idx="2">
                  <c:v>1.026E-2</c:v>
                </c:pt>
                <c:pt idx="3">
                  <c:v>1.9609999999999999E-2</c:v>
                </c:pt>
                <c:pt idx="4">
                  <c:v>2.341E-2</c:v>
                </c:pt>
                <c:pt idx="5">
                  <c:v>2.674E-2</c:v>
                </c:pt>
                <c:pt idx="6">
                  <c:v>2.8299999999999999E-2</c:v>
                </c:pt>
                <c:pt idx="7">
                  <c:v>3.4000000000000002E-2</c:v>
                </c:pt>
                <c:pt idx="8">
                  <c:v>3.6299999999999999E-2</c:v>
                </c:pt>
                <c:pt idx="9">
                  <c:v>3.7789999999999997E-2</c:v>
                </c:pt>
                <c:pt idx="10">
                  <c:v>5.3609999999999998E-2</c:v>
                </c:pt>
                <c:pt idx="11">
                  <c:v>5.4050000000000001E-2</c:v>
                </c:pt>
                <c:pt idx="12">
                  <c:v>5.4370000000000002E-2</c:v>
                </c:pt>
                <c:pt idx="13">
                  <c:v>5.4629999999999998E-2</c:v>
                </c:pt>
                <c:pt idx="14">
                  <c:v>6.021E-2</c:v>
                </c:pt>
                <c:pt idx="15">
                  <c:v>6.4769999999999994E-2</c:v>
                </c:pt>
                <c:pt idx="16">
                  <c:v>9.1380000000000003E-2</c:v>
                </c:pt>
                <c:pt idx="17">
                  <c:v>9.1550000000000006E-2</c:v>
                </c:pt>
                <c:pt idx="18">
                  <c:v>9.1579999999999995E-2</c:v>
                </c:pt>
                <c:pt idx="19">
                  <c:v>9.8180000000000003E-2</c:v>
                </c:pt>
                <c:pt idx="20">
                  <c:v>9.9210000000000007E-2</c:v>
                </c:pt>
                <c:pt idx="21">
                  <c:v>9.937E-2</c:v>
                </c:pt>
                <c:pt idx="22" formatCode="General">
                  <c:v>0.1014</c:v>
                </c:pt>
                <c:pt idx="23" formatCode="General">
                  <c:v>0.1124</c:v>
                </c:pt>
                <c:pt idx="24" formatCode="General">
                  <c:v>0.1128</c:v>
                </c:pt>
                <c:pt idx="25" formatCode="General">
                  <c:v>0.1132</c:v>
                </c:pt>
                <c:pt idx="26" formatCode="General">
                  <c:v>0.1134</c:v>
                </c:pt>
                <c:pt idx="27" formatCode="General">
                  <c:v>0.1158</c:v>
                </c:pt>
                <c:pt idx="28" formatCode="General">
                  <c:v>0.1207</c:v>
                </c:pt>
                <c:pt idx="29" formatCode="General">
                  <c:v>0.1227</c:v>
                </c:pt>
                <c:pt idx="30" formatCode="General">
                  <c:v>0.12470000000000001</c:v>
                </c:pt>
                <c:pt idx="31" formatCode="General">
                  <c:v>0.1318</c:v>
                </c:pt>
                <c:pt idx="32" formatCode="General">
                  <c:v>0.1333</c:v>
                </c:pt>
                <c:pt idx="33" formatCode="General">
                  <c:v>0.13669999999999999</c:v>
                </c:pt>
                <c:pt idx="34" formatCode="General">
                  <c:v>0.13789999999999999</c:v>
                </c:pt>
                <c:pt idx="35" formatCode="General">
                  <c:v>0.1439</c:v>
                </c:pt>
                <c:pt idx="36" formatCode="General">
                  <c:v>0.1459</c:v>
                </c:pt>
                <c:pt idx="37" formatCode="General">
                  <c:v>0.14829999999999999</c:v>
                </c:pt>
                <c:pt idx="38" formatCode="General">
                  <c:v>0.15040000000000001</c:v>
                </c:pt>
                <c:pt idx="39" formatCode="General">
                  <c:v>0.15790000000000001</c:v>
                </c:pt>
                <c:pt idx="40" formatCode="General">
                  <c:v>0.16239999999999999</c:v>
                </c:pt>
                <c:pt idx="41" formatCode="General">
                  <c:v>0.1996</c:v>
                </c:pt>
                <c:pt idx="42" formatCode="General">
                  <c:v>0.2072</c:v>
                </c:pt>
                <c:pt idx="43" formatCode="General">
                  <c:v>0.2102</c:v>
                </c:pt>
                <c:pt idx="44" formatCode="General">
                  <c:v>0.2147</c:v>
                </c:pt>
                <c:pt idx="45" formatCode="General">
                  <c:v>0.22309999999999999</c:v>
                </c:pt>
                <c:pt idx="46" formatCode="General">
                  <c:v>0.23139999999999999</c:v>
                </c:pt>
                <c:pt idx="47" formatCode="General">
                  <c:v>0.24229999999999999</c:v>
                </c:pt>
                <c:pt idx="48" formatCode="General">
                  <c:v>0.24349999999999999</c:v>
                </c:pt>
                <c:pt idx="49" formatCode="General">
                  <c:v>0.24460000000000001</c:v>
                </c:pt>
                <c:pt idx="50" formatCode="General">
                  <c:v>0.2455</c:v>
                </c:pt>
                <c:pt idx="51" formatCode="General">
                  <c:v>0.25219999999999998</c:v>
                </c:pt>
                <c:pt idx="52" formatCode="General">
                  <c:v>0.25359999999999999</c:v>
                </c:pt>
                <c:pt idx="53" formatCode="General">
                  <c:v>0.25940000000000002</c:v>
                </c:pt>
                <c:pt idx="54" formatCode="General">
                  <c:v>0.26479999999999998</c:v>
                </c:pt>
                <c:pt idx="55" formatCode="General">
                  <c:v>0.26550000000000001</c:v>
                </c:pt>
                <c:pt idx="56" formatCode="General">
                  <c:v>0.26640000000000003</c:v>
                </c:pt>
                <c:pt idx="57" formatCode="General">
                  <c:v>0.27410000000000001</c:v>
                </c:pt>
                <c:pt idx="58" formatCode="General">
                  <c:v>0.28489999999999999</c:v>
                </c:pt>
                <c:pt idx="59" formatCode="General">
                  <c:v>0.28589999999999999</c:v>
                </c:pt>
                <c:pt idx="60" formatCode="General">
                  <c:v>0.29060000000000002</c:v>
                </c:pt>
                <c:pt idx="61" formatCode="General">
                  <c:v>0.29099999999999998</c:v>
                </c:pt>
                <c:pt idx="62" formatCode="General">
                  <c:v>0.2928</c:v>
                </c:pt>
                <c:pt idx="63" formatCode="General">
                  <c:v>0.30180000000000001</c:v>
                </c:pt>
                <c:pt idx="64" formatCode="General">
                  <c:v>0.307</c:v>
                </c:pt>
                <c:pt idx="65" formatCode="General">
                  <c:v>0.30909999999999999</c:v>
                </c:pt>
                <c:pt idx="66" formatCode="General">
                  <c:v>0.30990000000000001</c:v>
                </c:pt>
                <c:pt idx="67" formatCode="General">
                  <c:v>0.32590000000000002</c:v>
                </c:pt>
                <c:pt idx="68" formatCode="General">
                  <c:v>0.33129999999999998</c:v>
                </c:pt>
                <c:pt idx="69" formatCode="General">
                  <c:v>0.33539999999999998</c:v>
                </c:pt>
                <c:pt idx="70" formatCode="General">
                  <c:v>0.33829999999999999</c:v>
                </c:pt>
                <c:pt idx="71" formatCode="General">
                  <c:v>0.34239999999999998</c:v>
                </c:pt>
                <c:pt idx="72" formatCode="General">
                  <c:v>0.35389999999999999</c:v>
                </c:pt>
                <c:pt idx="73" formatCode="General">
                  <c:v>0.35410000000000003</c:v>
                </c:pt>
                <c:pt idx="74" formatCode="General">
                  <c:v>0.35849999999999999</c:v>
                </c:pt>
                <c:pt idx="75" formatCode="General">
                  <c:v>0.35970000000000002</c:v>
                </c:pt>
                <c:pt idx="76" formatCode="General">
                  <c:v>0.36170000000000002</c:v>
                </c:pt>
                <c:pt idx="77" formatCode="General">
                  <c:v>0.36280000000000001</c:v>
                </c:pt>
                <c:pt idx="78" formatCode="General">
                  <c:v>0.36370000000000002</c:v>
                </c:pt>
                <c:pt idx="79" formatCode="General">
                  <c:v>0.36699999999999999</c:v>
                </c:pt>
                <c:pt idx="80" formatCode="General">
                  <c:v>0.37380000000000002</c:v>
                </c:pt>
                <c:pt idx="81" formatCode="General">
                  <c:v>0.37480000000000002</c:v>
                </c:pt>
                <c:pt idx="82" formatCode="General">
                  <c:v>0.37490000000000001</c:v>
                </c:pt>
                <c:pt idx="83" formatCode="General">
                  <c:v>0.38319999999999999</c:v>
                </c:pt>
                <c:pt idx="84" formatCode="General">
                  <c:v>0.38329999999999997</c:v>
                </c:pt>
                <c:pt idx="85" formatCode="General">
                  <c:v>0.38750000000000001</c:v>
                </c:pt>
                <c:pt idx="86" formatCode="General">
                  <c:v>0.40989999999999999</c:v>
                </c:pt>
                <c:pt idx="87" formatCode="General">
                  <c:v>0.4597</c:v>
                </c:pt>
                <c:pt idx="88" formatCode="General">
                  <c:v>0.48409999999999997</c:v>
                </c:pt>
                <c:pt idx="89" formatCode="General">
                  <c:v>0.48930000000000001</c:v>
                </c:pt>
                <c:pt idx="90" formatCode="General">
                  <c:v>0.49230000000000002</c:v>
                </c:pt>
                <c:pt idx="91" formatCode="General">
                  <c:v>0.5081</c:v>
                </c:pt>
                <c:pt idx="92" formatCode="General">
                  <c:v>0.52100000000000002</c:v>
                </c:pt>
                <c:pt idx="93" formatCode="General">
                  <c:v>0.53349999999999997</c:v>
                </c:pt>
                <c:pt idx="94" formatCode="General">
                  <c:v>0.53749999999999998</c:v>
                </c:pt>
                <c:pt idx="95" formatCode="General">
                  <c:v>0.53879999999999995</c:v>
                </c:pt>
                <c:pt idx="96" formatCode="General">
                  <c:v>0.56569999999999998</c:v>
                </c:pt>
                <c:pt idx="97" formatCode="General">
                  <c:v>0.56659999999999999</c:v>
                </c:pt>
                <c:pt idx="98" formatCode="General">
                  <c:v>0.57550000000000001</c:v>
                </c:pt>
                <c:pt idx="99" formatCode="General">
                  <c:v>0.57850000000000001</c:v>
                </c:pt>
                <c:pt idx="100" formatCode="General">
                  <c:v>0.58340000000000003</c:v>
                </c:pt>
                <c:pt idx="101" formatCode="General">
                  <c:v>0.64400000000000002</c:v>
                </c:pt>
                <c:pt idx="102" formatCode="General">
                  <c:v>0.65849999999999997</c:v>
                </c:pt>
                <c:pt idx="103" formatCode="General">
                  <c:v>0.67200000000000004</c:v>
                </c:pt>
                <c:pt idx="104" formatCode="General">
                  <c:v>0.68789999999999996</c:v>
                </c:pt>
                <c:pt idx="105" formatCode="General">
                  <c:v>0.69340000000000002</c:v>
                </c:pt>
                <c:pt idx="106" formatCode="General">
                  <c:v>0.70320000000000005</c:v>
                </c:pt>
                <c:pt idx="107" formatCode="General">
                  <c:v>0.73</c:v>
                </c:pt>
                <c:pt idx="108" formatCode="General">
                  <c:v>0.75529999999999997</c:v>
                </c:pt>
                <c:pt idx="109" formatCode="General">
                  <c:v>0.76559999999999995</c:v>
                </c:pt>
                <c:pt idx="110" formatCode="General">
                  <c:v>0.77029999999999998</c:v>
                </c:pt>
                <c:pt idx="111" formatCode="General">
                  <c:v>0.77610000000000001</c:v>
                </c:pt>
                <c:pt idx="112" formatCode="General">
                  <c:v>0.77800000000000002</c:v>
                </c:pt>
                <c:pt idx="113" formatCode="General">
                  <c:v>0.77980000000000005</c:v>
                </c:pt>
                <c:pt idx="114" formatCode="General">
                  <c:v>0.78790000000000004</c:v>
                </c:pt>
                <c:pt idx="115" formatCode="General">
                  <c:v>0.8004</c:v>
                </c:pt>
                <c:pt idx="116" formatCode="General">
                  <c:v>0.80530000000000002</c:v>
                </c:pt>
                <c:pt idx="117" formatCode="General">
                  <c:v>0.81879999999999997</c:v>
                </c:pt>
                <c:pt idx="118" formatCode="General">
                  <c:v>0.84709999999999996</c:v>
                </c:pt>
                <c:pt idx="119" formatCode="General">
                  <c:v>0.85189999999999999</c:v>
                </c:pt>
                <c:pt idx="120" formatCode="General">
                  <c:v>0.86119999999999997</c:v>
                </c:pt>
                <c:pt idx="121" formatCode="General">
                  <c:v>0.86409999999999998</c:v>
                </c:pt>
                <c:pt idx="122" formatCode="General">
                  <c:v>0.86729999999999996</c:v>
                </c:pt>
                <c:pt idx="123" formatCode="General">
                  <c:v>0.88790000000000002</c:v>
                </c:pt>
                <c:pt idx="124" formatCode="General">
                  <c:v>0.90639999999999998</c:v>
                </c:pt>
                <c:pt idx="125" formatCode="General">
                  <c:v>0.91049999999999998</c:v>
                </c:pt>
                <c:pt idx="126" formatCode="General">
                  <c:v>0.91149999999999998</c:v>
                </c:pt>
                <c:pt idx="127" formatCode="General">
                  <c:v>0.92589999999999995</c:v>
                </c:pt>
                <c:pt idx="128" formatCode="General">
                  <c:v>0.94520000000000004</c:v>
                </c:pt>
                <c:pt idx="129" formatCode="General">
                  <c:v>0.95</c:v>
                </c:pt>
                <c:pt idx="130" formatCode="General">
                  <c:v>0.95340000000000003</c:v>
                </c:pt>
                <c:pt idx="131" formatCode="General">
                  <c:v>0.95569999999999999</c:v>
                </c:pt>
                <c:pt idx="132" formatCode="General">
                  <c:v>0.95699999999999996</c:v>
                </c:pt>
                <c:pt idx="133" formatCode="General">
                  <c:v>0.9819</c:v>
                </c:pt>
                <c:pt idx="134" formatCode="General">
                  <c:v>1.0009999999999999</c:v>
                </c:pt>
                <c:pt idx="135" formatCode="General">
                  <c:v>1.0349999999999999</c:v>
                </c:pt>
                <c:pt idx="136" formatCode="General">
                  <c:v>1.042</c:v>
                </c:pt>
                <c:pt idx="137" formatCode="General">
                  <c:v>1.069</c:v>
                </c:pt>
                <c:pt idx="138" formatCode="General">
                  <c:v>1.091</c:v>
                </c:pt>
                <c:pt idx="139" formatCode="General">
                  <c:v>1.099</c:v>
                </c:pt>
              </c:numCache>
            </c:numRef>
          </c:xVal>
          <c:yVal>
            <c:numRef>
              <c:f>'Summiertes Signal'!$E$60:$E$199</c:f>
              <c:numCache>
                <c:formatCode>General</c:formatCode>
                <c:ptCount val="140"/>
                <c:pt idx="0">
                  <c:v>4.7492463688681834</c:v>
                </c:pt>
                <c:pt idx="1">
                  <c:v>1.7780213757193752</c:v>
                </c:pt>
                <c:pt idx="2">
                  <c:v>1.7467799397095094</c:v>
                </c:pt>
                <c:pt idx="3">
                  <c:v>1.3787338996985476</c:v>
                </c:pt>
                <c:pt idx="4">
                  <c:v>1.291312688407783</c:v>
                </c:pt>
                <c:pt idx="5">
                  <c:v>1.307755549465607</c:v>
                </c:pt>
                <c:pt idx="6">
                  <c:v>1.2748698273499588</c:v>
                </c:pt>
                <c:pt idx="7">
                  <c:v>1.2082762400657714</c:v>
                </c:pt>
                <c:pt idx="8">
                  <c:v>1.1392162236229104</c:v>
                </c:pt>
                <c:pt idx="9">
                  <c:v>1.1526445601534667</c:v>
                </c:pt>
                <c:pt idx="10">
                  <c:v>1.1066045491915593</c:v>
                </c:pt>
                <c:pt idx="11">
                  <c:v>1.0567278706494929</c:v>
                </c:pt>
                <c:pt idx="12">
                  <c:v>1.0611126335982461</c:v>
                </c:pt>
                <c:pt idx="13">
                  <c:v>1.0816662099205261</c:v>
                </c:pt>
                <c:pt idx="14">
                  <c:v>1.072622636338723</c:v>
                </c:pt>
                <c:pt idx="15">
                  <c:v>1.0312414360098656</c:v>
                </c:pt>
                <c:pt idx="16">
                  <c:v>1.0123321457933681</c:v>
                </c:pt>
                <c:pt idx="17">
                  <c:v>0.98520142504795838</c:v>
                </c:pt>
                <c:pt idx="18">
                  <c:v>1.0115100027404769</c:v>
                </c:pt>
                <c:pt idx="19">
                  <c:v>1.0147985749520416</c:v>
                </c:pt>
                <c:pt idx="20">
                  <c:v>1.0238421485338449</c:v>
                </c:pt>
                <c:pt idx="21">
                  <c:v>1</c:v>
                </c:pt>
                <c:pt idx="22">
                  <c:v>0.97286927925459032</c:v>
                </c:pt>
                <c:pt idx="23">
                  <c:v>0.96546999177856951</c:v>
                </c:pt>
                <c:pt idx="24">
                  <c:v>1.0367223896958071</c:v>
                </c:pt>
                <c:pt idx="25">
                  <c:v>0.96163332419841052</c:v>
                </c:pt>
                <c:pt idx="26">
                  <c:v>0.9632776103041929</c:v>
                </c:pt>
                <c:pt idx="27">
                  <c:v>0.97533570841326389</c:v>
                </c:pt>
                <c:pt idx="28">
                  <c:v>0.99040833104960269</c:v>
                </c:pt>
                <c:pt idx="29">
                  <c:v>1.0084954782132092</c:v>
                </c:pt>
                <c:pt idx="30">
                  <c:v>0.95944094272403402</c:v>
                </c:pt>
                <c:pt idx="31">
                  <c:v>0.96656618251575777</c:v>
                </c:pt>
                <c:pt idx="32">
                  <c:v>0.97889832830912582</c:v>
                </c:pt>
                <c:pt idx="33">
                  <c:v>0.98218690052069058</c:v>
                </c:pt>
                <c:pt idx="34">
                  <c:v>1.0156207180049328</c:v>
                </c:pt>
                <c:pt idx="35">
                  <c:v>0.99369690326116744</c:v>
                </c:pt>
                <c:pt idx="36">
                  <c:v>0.94573855850918065</c:v>
                </c:pt>
                <c:pt idx="37">
                  <c:v>0.94491641545628935</c:v>
                </c:pt>
                <c:pt idx="38">
                  <c:v>1.0137023842148534</c:v>
                </c:pt>
                <c:pt idx="39">
                  <c:v>0.93833927103315973</c:v>
                </c:pt>
                <c:pt idx="40">
                  <c:v>0.93313236503151553</c:v>
                </c:pt>
                <c:pt idx="41">
                  <c:v>0.98355713894217589</c:v>
                </c:pt>
                <c:pt idx="42">
                  <c:v>0.9827349958892847</c:v>
                </c:pt>
                <c:pt idx="43">
                  <c:v>0.95067141682652778</c:v>
                </c:pt>
                <c:pt idx="44">
                  <c:v>0.9632776103041929</c:v>
                </c:pt>
                <c:pt idx="45">
                  <c:v>0.92600712523979167</c:v>
                </c:pt>
                <c:pt idx="46">
                  <c:v>0.97012880241161958</c:v>
                </c:pt>
                <c:pt idx="47">
                  <c:v>0.93422855576870378</c:v>
                </c:pt>
                <c:pt idx="48">
                  <c:v>0.93477665113729791</c:v>
                </c:pt>
                <c:pt idx="49">
                  <c:v>0.9273773636612771</c:v>
                </c:pt>
                <c:pt idx="50">
                  <c:v>0.99561523705124688</c:v>
                </c:pt>
                <c:pt idx="51">
                  <c:v>0.92080021923814748</c:v>
                </c:pt>
                <c:pt idx="52">
                  <c:v>0.95368594135379559</c:v>
                </c:pt>
                <c:pt idx="53">
                  <c:v>0.94464236777199229</c:v>
                </c:pt>
                <c:pt idx="54">
                  <c:v>0.90983831186626474</c:v>
                </c:pt>
                <c:pt idx="55">
                  <c:v>0.91477117018361198</c:v>
                </c:pt>
                <c:pt idx="56">
                  <c:v>0.90819402576048236</c:v>
                </c:pt>
                <c:pt idx="57">
                  <c:v>0.95998903809262814</c:v>
                </c:pt>
                <c:pt idx="58">
                  <c:v>0.90846807344477942</c:v>
                </c:pt>
                <c:pt idx="59">
                  <c:v>0.95889284735543989</c:v>
                </c:pt>
                <c:pt idx="60">
                  <c:v>0.95916689503973696</c:v>
                </c:pt>
                <c:pt idx="61">
                  <c:v>0.97533570841326389</c:v>
                </c:pt>
                <c:pt idx="62">
                  <c:v>0.90682378733899693</c:v>
                </c:pt>
                <c:pt idx="63">
                  <c:v>0.8262537681556591</c:v>
                </c:pt>
                <c:pt idx="64">
                  <c:v>0.89449164154562899</c:v>
                </c:pt>
                <c:pt idx="65">
                  <c:v>0.87393806522334883</c:v>
                </c:pt>
                <c:pt idx="66">
                  <c:v>0.88298163880515212</c:v>
                </c:pt>
                <c:pt idx="67">
                  <c:v>0.82652781583995616</c:v>
                </c:pt>
                <c:pt idx="68">
                  <c:v>0.83420115100027403</c:v>
                </c:pt>
                <c:pt idx="69">
                  <c:v>0.83584543710605641</c:v>
                </c:pt>
                <c:pt idx="70">
                  <c:v>0.82406138668128259</c:v>
                </c:pt>
                <c:pt idx="71">
                  <c:v>0.8202247191011236</c:v>
                </c:pt>
                <c:pt idx="72">
                  <c:v>0.83584543710605641</c:v>
                </c:pt>
                <c:pt idx="73">
                  <c:v>0.83776377089613596</c:v>
                </c:pt>
                <c:pt idx="74">
                  <c:v>0.81446971773088517</c:v>
                </c:pt>
                <c:pt idx="75">
                  <c:v>0.85667306111263364</c:v>
                </c:pt>
                <c:pt idx="76">
                  <c:v>0.83858591394902715</c:v>
                </c:pt>
                <c:pt idx="77">
                  <c:v>0.81063305015072618</c:v>
                </c:pt>
                <c:pt idx="78">
                  <c:v>0.88133735269936964</c:v>
                </c:pt>
                <c:pt idx="79">
                  <c:v>0.86462044395724857</c:v>
                </c:pt>
                <c:pt idx="80">
                  <c:v>0.85749520416552483</c:v>
                </c:pt>
                <c:pt idx="81">
                  <c:v>0.87064949301178407</c:v>
                </c:pt>
                <c:pt idx="82">
                  <c:v>0.85311044121677171</c:v>
                </c:pt>
                <c:pt idx="83">
                  <c:v>0.8202247191011236</c:v>
                </c:pt>
                <c:pt idx="84">
                  <c:v>0.83611948479035347</c:v>
                </c:pt>
                <c:pt idx="85">
                  <c:v>0.8172101945738558</c:v>
                </c:pt>
                <c:pt idx="86">
                  <c:v>0.7947382844614963</c:v>
                </c:pt>
                <c:pt idx="87">
                  <c:v>0.78980542614414906</c:v>
                </c:pt>
                <c:pt idx="88">
                  <c:v>0.79720471362016987</c:v>
                </c:pt>
                <c:pt idx="89">
                  <c:v>0.82296519594409423</c:v>
                </c:pt>
                <c:pt idx="90">
                  <c:v>0.80597423951767611</c:v>
                </c:pt>
                <c:pt idx="91">
                  <c:v>0.81255138394080573</c:v>
                </c:pt>
                <c:pt idx="92">
                  <c:v>0.80953685941353792</c:v>
                </c:pt>
                <c:pt idx="93">
                  <c:v>0.76623732529460131</c:v>
                </c:pt>
                <c:pt idx="94">
                  <c:v>0.7670594683474925</c:v>
                </c:pt>
                <c:pt idx="95">
                  <c:v>0.81008495478213205</c:v>
                </c:pt>
                <c:pt idx="96">
                  <c:v>0.81008495478213205</c:v>
                </c:pt>
                <c:pt idx="97">
                  <c:v>0.76240065771444232</c:v>
                </c:pt>
                <c:pt idx="98">
                  <c:v>0.80405590572759655</c:v>
                </c:pt>
                <c:pt idx="99">
                  <c:v>0.75828994244998627</c:v>
                </c:pt>
                <c:pt idx="100">
                  <c:v>0.80734447793916142</c:v>
                </c:pt>
                <c:pt idx="101">
                  <c:v>0.76788161140038369</c:v>
                </c:pt>
                <c:pt idx="102">
                  <c:v>0.79117566456563437</c:v>
                </c:pt>
                <c:pt idx="103">
                  <c:v>0.75527541792271857</c:v>
                </c:pt>
                <c:pt idx="104">
                  <c:v>0.773088517402028</c:v>
                </c:pt>
                <c:pt idx="105">
                  <c:v>0.78405042477391063</c:v>
                </c:pt>
                <c:pt idx="106">
                  <c:v>0.74787613044669776</c:v>
                </c:pt>
                <c:pt idx="107">
                  <c:v>0.78158399561523706</c:v>
                </c:pt>
                <c:pt idx="108">
                  <c:v>0.7528089887640449</c:v>
                </c:pt>
                <c:pt idx="109">
                  <c:v>0.78213209098383119</c:v>
                </c:pt>
                <c:pt idx="110">
                  <c:v>0.78213209098383119</c:v>
                </c:pt>
                <c:pt idx="111">
                  <c:v>0.78048780487804881</c:v>
                </c:pt>
                <c:pt idx="112">
                  <c:v>0.73581803233762677</c:v>
                </c:pt>
                <c:pt idx="113">
                  <c:v>0.77144423129624551</c:v>
                </c:pt>
                <c:pt idx="114">
                  <c:v>0.78405042477391063</c:v>
                </c:pt>
                <c:pt idx="115">
                  <c:v>0.78268018635242531</c:v>
                </c:pt>
                <c:pt idx="116">
                  <c:v>0.78185804329953412</c:v>
                </c:pt>
                <c:pt idx="117">
                  <c:v>0.76678542066319544</c:v>
                </c:pt>
                <c:pt idx="118">
                  <c:v>0.77856947108796926</c:v>
                </c:pt>
                <c:pt idx="119">
                  <c:v>0.76842970676897782</c:v>
                </c:pt>
                <c:pt idx="120">
                  <c:v>0.74239517676075639</c:v>
                </c:pt>
                <c:pt idx="121">
                  <c:v>0.7752808988764045</c:v>
                </c:pt>
                <c:pt idx="122">
                  <c:v>0.75746779939709508</c:v>
                </c:pt>
                <c:pt idx="123">
                  <c:v>0.7325294601260619</c:v>
                </c:pt>
                <c:pt idx="124">
                  <c:v>0.77555494656070156</c:v>
                </c:pt>
                <c:pt idx="125">
                  <c:v>0.72841874486160596</c:v>
                </c:pt>
                <c:pt idx="126">
                  <c:v>0.77445875582351331</c:v>
                </c:pt>
                <c:pt idx="127">
                  <c:v>0.74376541518224171</c:v>
                </c:pt>
                <c:pt idx="128">
                  <c:v>0.77144423129624551</c:v>
                </c:pt>
                <c:pt idx="129">
                  <c:v>0.74787613044669776</c:v>
                </c:pt>
                <c:pt idx="130">
                  <c:v>0.76651137297889838</c:v>
                </c:pt>
                <c:pt idx="131">
                  <c:v>0.77089613592765138</c:v>
                </c:pt>
                <c:pt idx="132">
                  <c:v>0.77034804055905726</c:v>
                </c:pt>
                <c:pt idx="133">
                  <c:v>0.75774184708139214</c:v>
                </c:pt>
                <c:pt idx="134">
                  <c:v>0.72348588654425872</c:v>
                </c:pt>
                <c:pt idx="135">
                  <c:v>0.76486708687311589</c:v>
                </c:pt>
                <c:pt idx="136">
                  <c:v>0.75911208550287745</c:v>
                </c:pt>
                <c:pt idx="137">
                  <c:v>0.73938065223348859</c:v>
                </c:pt>
                <c:pt idx="138">
                  <c:v>0.76267470539873938</c:v>
                </c:pt>
                <c:pt idx="139">
                  <c:v>0.72622636338722935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4A4-4A01-8D52-04B41FF8D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941224"/>
        <c:axId val="285943848"/>
      </c:scatterChart>
      <c:valAx>
        <c:axId val="285941224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3848"/>
        <c:crosses val="autoZero"/>
        <c:crossBetween val="midCat"/>
      </c:valAx>
      <c:valAx>
        <c:axId val="285943848"/>
        <c:scaling>
          <c:logBase val="2"/>
          <c:orientation val="minMax"/>
          <c:max val="5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 Time normiert 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1224"/>
        <c:crosses val="autoZero"/>
        <c:crossBetween val="midCat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09312626290534"/>
          <c:y val="4.6770419221203521E-2"/>
          <c:w val="0.47713804374111835"/>
          <c:h val="0.7919938602301984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'G1331 Zelle 03'!$K$4</c:f>
              <c:strCache>
                <c:ptCount val="1"/>
                <c:pt idx="0">
                  <c:v>Summiertes Signal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03'!$J$6:$J$85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03'!$K$6:$K$85</c:f>
              <c:numCache>
                <c:formatCode>0.00E+00</c:formatCode>
                <c:ptCount val="80"/>
                <c:pt idx="0">
                  <c:v>388400</c:v>
                </c:pt>
                <c:pt idx="1">
                  <c:v>402500</c:v>
                </c:pt>
                <c:pt idx="2">
                  <c:v>398100</c:v>
                </c:pt>
                <c:pt idx="3">
                  <c:v>394900</c:v>
                </c:pt>
                <c:pt idx="4">
                  <c:v>396400</c:v>
                </c:pt>
                <c:pt idx="5">
                  <c:v>401300</c:v>
                </c:pt>
                <c:pt idx="6">
                  <c:v>405300</c:v>
                </c:pt>
                <c:pt idx="7">
                  <c:v>412100</c:v>
                </c:pt>
                <c:pt idx="8">
                  <c:v>423200</c:v>
                </c:pt>
                <c:pt idx="9">
                  <c:v>434300</c:v>
                </c:pt>
                <c:pt idx="10">
                  <c:v>446600</c:v>
                </c:pt>
                <c:pt idx="11">
                  <c:v>459100</c:v>
                </c:pt>
                <c:pt idx="12">
                  <c:v>475200</c:v>
                </c:pt>
                <c:pt idx="13">
                  <c:v>489500</c:v>
                </c:pt>
                <c:pt idx="14">
                  <c:v>502800</c:v>
                </c:pt>
                <c:pt idx="15">
                  <c:v>519400</c:v>
                </c:pt>
                <c:pt idx="16">
                  <c:v>535900</c:v>
                </c:pt>
                <c:pt idx="17">
                  <c:v>554300</c:v>
                </c:pt>
                <c:pt idx="18">
                  <c:v>572600</c:v>
                </c:pt>
                <c:pt idx="19">
                  <c:v>592100</c:v>
                </c:pt>
                <c:pt idx="20">
                  <c:v>609900</c:v>
                </c:pt>
                <c:pt idx="21">
                  <c:v>627000</c:v>
                </c:pt>
                <c:pt idx="22">
                  <c:v>648100</c:v>
                </c:pt>
                <c:pt idx="23">
                  <c:v>667800</c:v>
                </c:pt>
                <c:pt idx="24">
                  <c:v>690800</c:v>
                </c:pt>
                <c:pt idx="25">
                  <c:v>711600</c:v>
                </c:pt>
                <c:pt idx="26">
                  <c:v>732600</c:v>
                </c:pt>
                <c:pt idx="27">
                  <c:v>752400</c:v>
                </c:pt>
                <c:pt idx="28">
                  <c:v>775200</c:v>
                </c:pt>
                <c:pt idx="29">
                  <c:v>791800</c:v>
                </c:pt>
                <c:pt idx="30">
                  <c:v>813700</c:v>
                </c:pt>
                <c:pt idx="31">
                  <c:v>830300</c:v>
                </c:pt>
                <c:pt idx="32">
                  <c:v>847100</c:v>
                </c:pt>
                <c:pt idx="33">
                  <c:v>864400</c:v>
                </c:pt>
                <c:pt idx="34">
                  <c:v>881300</c:v>
                </c:pt>
                <c:pt idx="35">
                  <c:v>897500</c:v>
                </c:pt>
                <c:pt idx="36">
                  <c:v>912600</c:v>
                </c:pt>
                <c:pt idx="37">
                  <c:v>928300</c:v>
                </c:pt>
                <c:pt idx="38">
                  <c:v>940500</c:v>
                </c:pt>
                <c:pt idx="39">
                  <c:v>952600</c:v>
                </c:pt>
                <c:pt idx="40">
                  <c:v>967000</c:v>
                </c:pt>
                <c:pt idx="41">
                  <c:v>979400</c:v>
                </c:pt>
                <c:pt idx="42">
                  <c:v>989900</c:v>
                </c:pt>
                <c:pt idx="43">
                  <c:v>1001000</c:v>
                </c:pt>
                <c:pt idx="44">
                  <c:v>1011000</c:v>
                </c:pt>
                <c:pt idx="45">
                  <c:v>1022000</c:v>
                </c:pt>
                <c:pt idx="46">
                  <c:v>1030000</c:v>
                </c:pt>
                <c:pt idx="47">
                  <c:v>1038000</c:v>
                </c:pt>
                <c:pt idx="48">
                  <c:v>1046000</c:v>
                </c:pt>
                <c:pt idx="49">
                  <c:v>1054000</c:v>
                </c:pt>
                <c:pt idx="50">
                  <c:v>1061000</c:v>
                </c:pt>
                <c:pt idx="51">
                  <c:v>1067000</c:v>
                </c:pt>
                <c:pt idx="52">
                  <c:v>1073000</c:v>
                </c:pt>
                <c:pt idx="53">
                  <c:v>1078000</c:v>
                </c:pt>
                <c:pt idx="54">
                  <c:v>1085000</c:v>
                </c:pt>
                <c:pt idx="55">
                  <c:v>1089000</c:v>
                </c:pt>
                <c:pt idx="56">
                  <c:v>1093000</c:v>
                </c:pt>
                <c:pt idx="57">
                  <c:v>1099000</c:v>
                </c:pt>
                <c:pt idx="58">
                  <c:v>1101000</c:v>
                </c:pt>
                <c:pt idx="59">
                  <c:v>1104000</c:v>
                </c:pt>
                <c:pt idx="60">
                  <c:v>1107000</c:v>
                </c:pt>
                <c:pt idx="61">
                  <c:v>1110000</c:v>
                </c:pt>
                <c:pt idx="62">
                  <c:v>1113000</c:v>
                </c:pt>
                <c:pt idx="63">
                  <c:v>1110000</c:v>
                </c:pt>
                <c:pt idx="64">
                  <c:v>1115000</c:v>
                </c:pt>
                <c:pt idx="65">
                  <c:v>1116000</c:v>
                </c:pt>
                <c:pt idx="66">
                  <c:v>1116000</c:v>
                </c:pt>
                <c:pt idx="67">
                  <c:v>1116000</c:v>
                </c:pt>
                <c:pt idx="68">
                  <c:v>1119000</c:v>
                </c:pt>
                <c:pt idx="69">
                  <c:v>1119000</c:v>
                </c:pt>
                <c:pt idx="70">
                  <c:v>1118000</c:v>
                </c:pt>
                <c:pt idx="71">
                  <c:v>1118000</c:v>
                </c:pt>
                <c:pt idx="72">
                  <c:v>1120000</c:v>
                </c:pt>
                <c:pt idx="73">
                  <c:v>1119000</c:v>
                </c:pt>
                <c:pt idx="74">
                  <c:v>1119000</c:v>
                </c:pt>
                <c:pt idx="75">
                  <c:v>1118000</c:v>
                </c:pt>
                <c:pt idx="76">
                  <c:v>1119000</c:v>
                </c:pt>
                <c:pt idx="77">
                  <c:v>1119000</c:v>
                </c:pt>
                <c:pt idx="78">
                  <c:v>1117000</c:v>
                </c:pt>
                <c:pt idx="79">
                  <c:v>1117000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A0-49A3-84F4-69AABBA9A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1920616"/>
        <c:axId val="271921600"/>
      </c:scatterChart>
      <c:scatterChart>
        <c:scatterStyle val="lineMarker"/>
        <c:varyColors val="0"/>
        <c:ser>
          <c:idx val="1"/>
          <c:order val="1"/>
          <c:tx>
            <c:strRef>
              <c:f>'G1331 Zelle 03'!$J$92</c:f>
              <c:strCache>
                <c:ptCount val="1"/>
                <c:pt idx="0">
                  <c:v>Strom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03'!$J$95:$J$154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'G1331 Zelle 03'!$K$95:$K$154</c:f>
              <c:numCache>
                <c:formatCode>0.00E+00</c:formatCode>
                <c:ptCount val="60"/>
                <c:pt idx="0">
                  <c:v>2.0509999999999998E-5</c:v>
                </c:pt>
                <c:pt idx="1">
                  <c:v>2.8010000000000001E-5</c:v>
                </c:pt>
                <c:pt idx="2">
                  <c:v>2.1180000000000001E-5</c:v>
                </c:pt>
                <c:pt idx="3">
                  <c:v>2.5210000000000001E-5</c:v>
                </c:pt>
                <c:pt idx="4">
                  <c:v>3.3880000000000001E-5</c:v>
                </c:pt>
                <c:pt idx="5">
                  <c:v>2.9850000000000001E-5</c:v>
                </c:pt>
                <c:pt idx="6">
                  <c:v>2.1630000000000001E-5</c:v>
                </c:pt>
                <c:pt idx="7">
                  <c:v>2.0230000000000001E-5</c:v>
                </c:pt>
                <c:pt idx="8">
                  <c:v>3.1139999999999997E-5</c:v>
                </c:pt>
                <c:pt idx="9">
                  <c:v>2.482E-5</c:v>
                </c:pt>
                <c:pt idx="10">
                  <c:v>3.2979999999999999E-5</c:v>
                </c:pt>
                <c:pt idx="11">
                  <c:v>2.5380000000000001E-5</c:v>
                </c:pt>
                <c:pt idx="12">
                  <c:v>3.7289999999999997E-5</c:v>
                </c:pt>
                <c:pt idx="13">
                  <c:v>2.0230000000000001E-5</c:v>
                </c:pt>
                <c:pt idx="14">
                  <c:v>2.8900000000000001E-5</c:v>
                </c:pt>
                <c:pt idx="15">
                  <c:v>2.3419999999999999E-5</c:v>
                </c:pt>
                <c:pt idx="16">
                  <c:v>5.9170000000000003E-6</c:v>
                </c:pt>
                <c:pt idx="17">
                  <c:v>2.4369999999999999E-5</c:v>
                </c:pt>
                <c:pt idx="18">
                  <c:v>2.5320000000000002E-5</c:v>
                </c:pt>
                <c:pt idx="19">
                  <c:v>2.035E-5</c:v>
                </c:pt>
                <c:pt idx="20">
                  <c:v>1.7099999999999999E-5</c:v>
                </c:pt>
                <c:pt idx="21">
                  <c:v>2.141E-5</c:v>
                </c:pt>
                <c:pt idx="22">
                  <c:v>1.738E-5</c:v>
                </c:pt>
                <c:pt idx="23">
                  <c:v>1.889E-5</c:v>
                </c:pt>
                <c:pt idx="24">
                  <c:v>1.878E-5</c:v>
                </c:pt>
                <c:pt idx="25">
                  <c:v>2.0849999999999999E-5</c:v>
                </c:pt>
                <c:pt idx="26">
                  <c:v>1.749E-5</c:v>
                </c:pt>
                <c:pt idx="27">
                  <c:v>2.5939999999999999E-5</c:v>
                </c:pt>
                <c:pt idx="28">
                  <c:v>2.476E-5</c:v>
                </c:pt>
                <c:pt idx="29">
                  <c:v>3.3599999999999997E-5</c:v>
                </c:pt>
                <c:pt idx="30">
                  <c:v>2.107E-5</c:v>
                </c:pt>
                <c:pt idx="31">
                  <c:v>1.9170000000000001E-5</c:v>
                </c:pt>
                <c:pt idx="32">
                  <c:v>2.9459999999999999E-5</c:v>
                </c:pt>
                <c:pt idx="33">
                  <c:v>1.766E-5</c:v>
                </c:pt>
                <c:pt idx="34">
                  <c:v>2.2920000000000001E-5</c:v>
                </c:pt>
                <c:pt idx="35">
                  <c:v>1.8329999999999999E-5</c:v>
                </c:pt>
                <c:pt idx="36">
                  <c:v>2.404E-5</c:v>
                </c:pt>
                <c:pt idx="37">
                  <c:v>1.9230000000000001E-5</c:v>
                </c:pt>
                <c:pt idx="38">
                  <c:v>2.834E-5</c:v>
                </c:pt>
                <c:pt idx="39">
                  <c:v>2.728E-5</c:v>
                </c:pt>
                <c:pt idx="40">
                  <c:v>2.968E-5</c:v>
                </c:pt>
                <c:pt idx="41">
                  <c:v>3.0639999999999998E-5</c:v>
                </c:pt>
                <c:pt idx="42">
                  <c:v>2.773E-5</c:v>
                </c:pt>
                <c:pt idx="43">
                  <c:v>2.4090000000000001E-5</c:v>
                </c:pt>
                <c:pt idx="44">
                  <c:v>3.6399999999999997E-5</c:v>
                </c:pt>
                <c:pt idx="45">
                  <c:v>2.124E-5</c:v>
                </c:pt>
                <c:pt idx="46">
                  <c:v>3.4940000000000001E-5</c:v>
                </c:pt>
                <c:pt idx="47">
                  <c:v>3.0800000000000003E-5</c:v>
                </c:pt>
                <c:pt idx="48">
                  <c:v>2.5550000000000001E-5</c:v>
                </c:pt>
                <c:pt idx="49">
                  <c:v>1.9510000000000001E-5</c:v>
                </c:pt>
                <c:pt idx="50">
                  <c:v>2.2249999999999999E-5</c:v>
                </c:pt>
                <c:pt idx="51">
                  <c:v>1.414E-5</c:v>
                </c:pt>
                <c:pt idx="52">
                  <c:v>1.8669999999999999E-5</c:v>
                </c:pt>
                <c:pt idx="53">
                  <c:v>2.404E-5</c:v>
                </c:pt>
                <c:pt idx="54">
                  <c:v>1.324E-5</c:v>
                </c:pt>
                <c:pt idx="55">
                  <c:v>3.6279999999999998E-5</c:v>
                </c:pt>
                <c:pt idx="56">
                  <c:v>2.879E-5</c:v>
                </c:pt>
                <c:pt idx="57">
                  <c:v>2.9070000000000001E-5</c:v>
                </c:pt>
                <c:pt idx="58">
                  <c:v>2.728E-5</c:v>
                </c:pt>
                <c:pt idx="59">
                  <c:v>2.6550000000000002E-5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A0-49A3-84F4-69AABBA9A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8916072"/>
        <c:axId val="418915744"/>
      </c:scatterChart>
      <c:valAx>
        <c:axId val="271920616"/>
        <c:scaling>
          <c:orientation val="minMax"/>
          <c:max val="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921600"/>
        <c:crosses val="autoZero"/>
        <c:crossBetween val="midCat"/>
      </c:valAx>
      <c:valAx>
        <c:axId val="271921600"/>
        <c:scaling>
          <c:logBase val="2"/>
          <c:orientation val="minMax"/>
          <c:max val="1500000"/>
          <c:min val="3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accent1"/>
                    </a:solidFill>
                  </a:rPr>
                  <a:t>Summiertes Signal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1920616"/>
        <c:crosses val="autoZero"/>
        <c:crossBetween val="midCat"/>
      </c:valAx>
      <c:valAx>
        <c:axId val="4189157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Strom (A)</a:t>
                </a:r>
              </a:p>
            </c:rich>
          </c:tx>
          <c:overlay val="0"/>
          <c:spPr>
            <a:noFill/>
            <a:ln>
              <a:solidFill>
                <a:schemeClr val="bg1"/>
              </a:solidFill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8916072"/>
        <c:crosses val="max"/>
        <c:crossBetween val="midCat"/>
      </c:valAx>
      <c:valAx>
        <c:axId val="418916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8915744"/>
        <c:crosses val="autoZero"/>
        <c:crossBetween val="midCat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'G1331 Zelle 02'!$A$1</c:f>
              <c:strCache>
                <c:ptCount val="1"/>
                <c:pt idx="0">
                  <c:v>Messung 01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'G1331 Zelle 02'!$A$4:$A$102</c:f>
              <c:numCache>
                <c:formatCode>General</c:formatCode>
                <c:ptCount val="9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</c:numCache>
            </c:numRef>
          </c:xVal>
          <c:yVal>
            <c:numRef>
              <c:f>'G1331 Zelle 02'!$B$4:$B$102</c:f>
              <c:numCache>
                <c:formatCode>0.00E+00</c:formatCode>
                <c:ptCount val="99"/>
                <c:pt idx="0">
                  <c:v>235700</c:v>
                </c:pt>
                <c:pt idx="1">
                  <c:v>229700</c:v>
                </c:pt>
                <c:pt idx="2">
                  <c:v>233200</c:v>
                </c:pt>
                <c:pt idx="3">
                  <c:v>245500</c:v>
                </c:pt>
                <c:pt idx="4">
                  <c:v>258700</c:v>
                </c:pt>
                <c:pt idx="5">
                  <c:v>273500</c:v>
                </c:pt>
                <c:pt idx="6">
                  <c:v>290900</c:v>
                </c:pt>
                <c:pt idx="7">
                  <c:v>307600</c:v>
                </c:pt>
                <c:pt idx="8">
                  <c:v>325300</c:v>
                </c:pt>
                <c:pt idx="9">
                  <c:v>344900</c:v>
                </c:pt>
                <c:pt idx="10">
                  <c:v>364900</c:v>
                </c:pt>
                <c:pt idx="11">
                  <c:v>385100</c:v>
                </c:pt>
                <c:pt idx="12">
                  <c:v>408900</c:v>
                </c:pt>
                <c:pt idx="13">
                  <c:v>434300</c:v>
                </c:pt>
                <c:pt idx="14">
                  <c:v>460400</c:v>
                </c:pt>
                <c:pt idx="15">
                  <c:v>487700</c:v>
                </c:pt>
                <c:pt idx="16">
                  <c:v>515200</c:v>
                </c:pt>
                <c:pt idx="17">
                  <c:v>543800</c:v>
                </c:pt>
                <c:pt idx="18">
                  <c:v>574100</c:v>
                </c:pt>
                <c:pt idx="19">
                  <c:v>604500</c:v>
                </c:pt>
                <c:pt idx="20">
                  <c:v>635900</c:v>
                </c:pt>
                <c:pt idx="21">
                  <c:v>668700</c:v>
                </c:pt>
                <c:pt idx="22">
                  <c:v>704500</c:v>
                </c:pt>
                <c:pt idx="23">
                  <c:v>737700</c:v>
                </c:pt>
                <c:pt idx="24">
                  <c:v>775700</c:v>
                </c:pt>
                <c:pt idx="25">
                  <c:v>809300</c:v>
                </c:pt>
                <c:pt idx="26">
                  <c:v>845500</c:v>
                </c:pt>
                <c:pt idx="27">
                  <c:v>885500</c:v>
                </c:pt>
                <c:pt idx="28">
                  <c:v>923700</c:v>
                </c:pt>
                <c:pt idx="29">
                  <c:v>964300</c:v>
                </c:pt>
                <c:pt idx="30">
                  <c:v>1007000</c:v>
                </c:pt>
                <c:pt idx="31">
                  <c:v>1047000</c:v>
                </c:pt>
                <c:pt idx="32">
                  <c:v>1091000</c:v>
                </c:pt>
                <c:pt idx="33">
                  <c:v>1131000</c:v>
                </c:pt>
                <c:pt idx="34">
                  <c:v>1170000</c:v>
                </c:pt>
                <c:pt idx="35">
                  <c:v>1215000</c:v>
                </c:pt>
                <c:pt idx="36">
                  <c:v>1258000</c:v>
                </c:pt>
                <c:pt idx="37">
                  <c:v>1304000</c:v>
                </c:pt>
                <c:pt idx="38">
                  <c:v>1350000</c:v>
                </c:pt>
                <c:pt idx="39">
                  <c:v>1396000</c:v>
                </c:pt>
                <c:pt idx="40">
                  <c:v>1439000</c:v>
                </c:pt>
                <c:pt idx="41">
                  <c:v>1485000</c:v>
                </c:pt>
                <c:pt idx="42">
                  <c:v>1533000</c:v>
                </c:pt>
                <c:pt idx="43">
                  <c:v>1582000</c:v>
                </c:pt>
                <c:pt idx="44">
                  <c:v>1627000</c:v>
                </c:pt>
                <c:pt idx="45">
                  <c:v>1672000</c:v>
                </c:pt>
                <c:pt idx="46">
                  <c:v>1719000</c:v>
                </c:pt>
                <c:pt idx="47">
                  <c:v>1766000</c:v>
                </c:pt>
                <c:pt idx="48">
                  <c:v>1812000</c:v>
                </c:pt>
                <c:pt idx="49">
                  <c:v>1864000</c:v>
                </c:pt>
                <c:pt idx="50">
                  <c:v>1912000</c:v>
                </c:pt>
                <c:pt idx="51">
                  <c:v>1956000</c:v>
                </c:pt>
                <c:pt idx="52">
                  <c:v>2005000</c:v>
                </c:pt>
                <c:pt idx="53">
                  <c:v>2054000</c:v>
                </c:pt>
                <c:pt idx="54">
                  <c:v>2105000</c:v>
                </c:pt>
                <c:pt idx="55">
                  <c:v>2149000</c:v>
                </c:pt>
                <c:pt idx="56">
                  <c:v>2199000</c:v>
                </c:pt>
                <c:pt idx="57">
                  <c:v>2251000</c:v>
                </c:pt>
                <c:pt idx="58">
                  <c:v>2298000</c:v>
                </c:pt>
                <c:pt idx="59">
                  <c:v>2350000</c:v>
                </c:pt>
                <c:pt idx="60">
                  <c:v>2397000</c:v>
                </c:pt>
                <c:pt idx="61">
                  <c:v>2441000</c:v>
                </c:pt>
                <c:pt idx="62">
                  <c:v>2497000</c:v>
                </c:pt>
                <c:pt idx="63">
                  <c:v>2540000</c:v>
                </c:pt>
                <c:pt idx="64">
                  <c:v>2592000</c:v>
                </c:pt>
                <c:pt idx="65">
                  <c:v>2639000</c:v>
                </c:pt>
                <c:pt idx="66">
                  <c:v>2689000</c:v>
                </c:pt>
                <c:pt idx="67">
                  <c:v>2736000</c:v>
                </c:pt>
                <c:pt idx="68">
                  <c:v>2792000</c:v>
                </c:pt>
                <c:pt idx="69">
                  <c:v>2836000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1B-479F-B8A5-86F55979B879}"/>
            </c:ext>
          </c:extLst>
        </c:ser>
        <c:ser>
          <c:idx val="1"/>
          <c:order val="1"/>
          <c:tx>
            <c:strRef>
              <c:f>'G1331 Zelle 02'!$C$1</c:f>
              <c:strCache>
                <c:ptCount val="1"/>
                <c:pt idx="0">
                  <c:v>Messung 02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'G1331 Zelle 02'!$C$4:$C$102</c:f>
              <c:numCache>
                <c:formatCode>General</c:formatCode>
                <c:ptCount val="9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</c:numCache>
            </c:numRef>
          </c:xVal>
          <c:yVal>
            <c:numRef>
              <c:f>'G1331 Zelle 02'!$D$4:$D$102</c:f>
              <c:numCache>
                <c:formatCode>0.00E+00</c:formatCode>
                <c:ptCount val="99"/>
                <c:pt idx="0">
                  <c:v>802500</c:v>
                </c:pt>
                <c:pt idx="1">
                  <c:v>968700</c:v>
                </c:pt>
                <c:pt idx="2">
                  <c:v>1097000</c:v>
                </c:pt>
                <c:pt idx="3">
                  <c:v>1198000</c:v>
                </c:pt>
                <c:pt idx="4">
                  <c:v>1291000</c:v>
                </c:pt>
                <c:pt idx="5">
                  <c:v>1380000</c:v>
                </c:pt>
                <c:pt idx="6">
                  <c:v>1459000</c:v>
                </c:pt>
                <c:pt idx="7">
                  <c:v>1534000</c:v>
                </c:pt>
                <c:pt idx="8">
                  <c:v>1609000</c:v>
                </c:pt>
                <c:pt idx="9">
                  <c:v>1681000</c:v>
                </c:pt>
                <c:pt idx="10">
                  <c:v>1752000</c:v>
                </c:pt>
                <c:pt idx="11">
                  <c:v>1826000</c:v>
                </c:pt>
                <c:pt idx="12">
                  <c:v>1898000</c:v>
                </c:pt>
                <c:pt idx="13">
                  <c:v>1967000</c:v>
                </c:pt>
                <c:pt idx="14">
                  <c:v>2041000</c:v>
                </c:pt>
                <c:pt idx="15">
                  <c:v>2113000</c:v>
                </c:pt>
                <c:pt idx="16">
                  <c:v>2183000</c:v>
                </c:pt>
                <c:pt idx="17">
                  <c:v>2259000</c:v>
                </c:pt>
                <c:pt idx="18">
                  <c:v>2329000</c:v>
                </c:pt>
                <c:pt idx="19">
                  <c:v>2402000</c:v>
                </c:pt>
                <c:pt idx="20">
                  <c:v>2479000</c:v>
                </c:pt>
                <c:pt idx="21">
                  <c:v>2559000</c:v>
                </c:pt>
                <c:pt idx="22">
                  <c:v>2632000</c:v>
                </c:pt>
                <c:pt idx="23">
                  <c:v>2703000</c:v>
                </c:pt>
                <c:pt idx="24">
                  <c:v>2781000</c:v>
                </c:pt>
                <c:pt idx="25">
                  <c:v>2854000</c:v>
                </c:pt>
                <c:pt idx="26">
                  <c:v>2921000</c:v>
                </c:pt>
                <c:pt idx="27">
                  <c:v>3000000</c:v>
                </c:pt>
                <c:pt idx="28">
                  <c:v>3072000</c:v>
                </c:pt>
                <c:pt idx="29">
                  <c:v>3145000</c:v>
                </c:pt>
                <c:pt idx="30">
                  <c:v>3219000</c:v>
                </c:pt>
                <c:pt idx="31">
                  <c:v>3283000</c:v>
                </c:pt>
                <c:pt idx="32">
                  <c:v>3352000</c:v>
                </c:pt>
                <c:pt idx="33">
                  <c:v>3424000</c:v>
                </c:pt>
                <c:pt idx="34">
                  <c:v>3494000</c:v>
                </c:pt>
                <c:pt idx="35">
                  <c:v>3556000</c:v>
                </c:pt>
                <c:pt idx="36">
                  <c:v>3619000</c:v>
                </c:pt>
                <c:pt idx="37">
                  <c:v>3687000</c:v>
                </c:pt>
                <c:pt idx="38">
                  <c:v>3744000</c:v>
                </c:pt>
                <c:pt idx="39">
                  <c:v>3804000</c:v>
                </c:pt>
                <c:pt idx="40">
                  <c:v>3863000</c:v>
                </c:pt>
                <c:pt idx="41">
                  <c:v>3926000</c:v>
                </c:pt>
                <c:pt idx="42">
                  <c:v>3977000</c:v>
                </c:pt>
                <c:pt idx="43">
                  <c:v>4038000</c:v>
                </c:pt>
                <c:pt idx="44">
                  <c:v>4091000</c:v>
                </c:pt>
                <c:pt idx="45">
                  <c:v>4147000</c:v>
                </c:pt>
                <c:pt idx="46">
                  <c:v>4197000</c:v>
                </c:pt>
                <c:pt idx="47">
                  <c:v>4252000</c:v>
                </c:pt>
                <c:pt idx="48">
                  <c:v>4299000</c:v>
                </c:pt>
                <c:pt idx="49">
                  <c:v>4344000</c:v>
                </c:pt>
                <c:pt idx="50">
                  <c:v>4387000</c:v>
                </c:pt>
                <c:pt idx="51">
                  <c:v>4429000</c:v>
                </c:pt>
                <c:pt idx="52">
                  <c:v>4467000</c:v>
                </c:pt>
                <c:pt idx="53">
                  <c:v>4513000</c:v>
                </c:pt>
                <c:pt idx="54">
                  <c:v>4553000</c:v>
                </c:pt>
                <c:pt idx="55">
                  <c:v>4595000</c:v>
                </c:pt>
                <c:pt idx="56">
                  <c:v>4631000</c:v>
                </c:pt>
                <c:pt idx="57">
                  <c:v>4671000</c:v>
                </c:pt>
                <c:pt idx="58">
                  <c:v>4707000</c:v>
                </c:pt>
                <c:pt idx="59">
                  <c:v>4747000</c:v>
                </c:pt>
                <c:pt idx="60">
                  <c:v>4782000</c:v>
                </c:pt>
                <c:pt idx="61">
                  <c:v>4824000</c:v>
                </c:pt>
                <c:pt idx="62">
                  <c:v>4857000</c:v>
                </c:pt>
                <c:pt idx="63">
                  <c:v>4890000</c:v>
                </c:pt>
                <c:pt idx="64">
                  <c:v>4919000</c:v>
                </c:pt>
                <c:pt idx="65">
                  <c:v>4950000</c:v>
                </c:pt>
                <c:pt idx="66">
                  <c:v>4982000</c:v>
                </c:pt>
                <c:pt idx="67">
                  <c:v>5010000</c:v>
                </c:pt>
                <c:pt idx="68">
                  <c:v>5038000</c:v>
                </c:pt>
                <c:pt idx="69">
                  <c:v>5064000</c:v>
                </c:pt>
                <c:pt idx="70">
                  <c:v>5092000</c:v>
                </c:pt>
                <c:pt idx="71">
                  <c:v>5118000</c:v>
                </c:pt>
                <c:pt idx="72">
                  <c:v>5139000</c:v>
                </c:pt>
                <c:pt idx="73">
                  <c:v>5166000</c:v>
                </c:pt>
                <c:pt idx="74">
                  <c:v>5194000</c:v>
                </c:pt>
                <c:pt idx="75">
                  <c:v>5218000</c:v>
                </c:pt>
                <c:pt idx="76">
                  <c:v>5240000</c:v>
                </c:pt>
                <c:pt idx="77">
                  <c:v>5259000</c:v>
                </c:pt>
                <c:pt idx="78">
                  <c:v>5288000</c:v>
                </c:pt>
                <c:pt idx="79">
                  <c:v>5309000</c:v>
                </c:pt>
                <c:pt idx="80">
                  <c:v>5324000</c:v>
                </c:pt>
                <c:pt idx="81">
                  <c:v>5340000</c:v>
                </c:pt>
                <c:pt idx="82">
                  <c:v>5357000</c:v>
                </c:pt>
                <c:pt idx="83">
                  <c:v>5380000</c:v>
                </c:pt>
                <c:pt idx="84">
                  <c:v>5390000</c:v>
                </c:pt>
                <c:pt idx="85">
                  <c:v>5412000</c:v>
                </c:pt>
                <c:pt idx="86">
                  <c:v>5428000</c:v>
                </c:pt>
                <c:pt idx="87">
                  <c:v>5450000</c:v>
                </c:pt>
                <c:pt idx="88">
                  <c:v>5466000</c:v>
                </c:pt>
                <c:pt idx="89">
                  <c:v>5484000</c:v>
                </c:pt>
                <c:pt idx="90">
                  <c:v>5495000</c:v>
                </c:pt>
                <c:pt idx="91">
                  <c:v>5502000</c:v>
                </c:pt>
                <c:pt idx="92">
                  <c:v>5516000</c:v>
                </c:pt>
                <c:pt idx="93">
                  <c:v>5540000</c:v>
                </c:pt>
                <c:pt idx="94">
                  <c:v>5541000</c:v>
                </c:pt>
                <c:pt idx="95">
                  <c:v>5555000</c:v>
                </c:pt>
                <c:pt idx="96">
                  <c:v>5568000</c:v>
                </c:pt>
                <c:pt idx="97">
                  <c:v>5579000</c:v>
                </c:pt>
                <c:pt idx="98">
                  <c:v>5594000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1B-479F-B8A5-86F55979B879}"/>
            </c:ext>
          </c:extLst>
        </c:ser>
        <c:ser>
          <c:idx val="2"/>
          <c:order val="2"/>
          <c:tx>
            <c:strRef>
              <c:f>'G1331 Zelle 02'!$E$1</c:f>
              <c:strCache>
                <c:ptCount val="1"/>
                <c:pt idx="0">
                  <c:v>Messung 03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'G1331 Zelle 02'!$E$4:$E$78</c:f>
              <c:numCache>
                <c:formatCode>General</c:formatCode>
                <c:ptCount val="7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</c:numCache>
            </c:numRef>
          </c:xVal>
          <c:yVal>
            <c:numRef>
              <c:f>'G1331 Zelle 02'!$F$4:$F$78</c:f>
              <c:numCache>
                <c:formatCode>0.00E+00</c:formatCode>
                <c:ptCount val="75"/>
                <c:pt idx="0">
                  <c:v>727700</c:v>
                </c:pt>
                <c:pt idx="1">
                  <c:v>707100</c:v>
                </c:pt>
                <c:pt idx="2">
                  <c:v>669400</c:v>
                </c:pt>
                <c:pt idx="3">
                  <c:v>642800</c:v>
                </c:pt>
                <c:pt idx="4">
                  <c:v>623600</c:v>
                </c:pt>
                <c:pt idx="5">
                  <c:v>609000</c:v>
                </c:pt>
                <c:pt idx="6">
                  <c:v>596200</c:v>
                </c:pt>
                <c:pt idx="7">
                  <c:v>586500</c:v>
                </c:pt>
                <c:pt idx="8">
                  <c:v>578400</c:v>
                </c:pt>
                <c:pt idx="9">
                  <c:v>569200</c:v>
                </c:pt>
                <c:pt idx="10">
                  <c:v>562700</c:v>
                </c:pt>
                <c:pt idx="11">
                  <c:v>557600</c:v>
                </c:pt>
                <c:pt idx="12">
                  <c:v>551700</c:v>
                </c:pt>
                <c:pt idx="13">
                  <c:v>547300</c:v>
                </c:pt>
                <c:pt idx="14">
                  <c:v>541700</c:v>
                </c:pt>
                <c:pt idx="15">
                  <c:v>537400</c:v>
                </c:pt>
                <c:pt idx="16">
                  <c:v>534400</c:v>
                </c:pt>
                <c:pt idx="17">
                  <c:v>530800</c:v>
                </c:pt>
                <c:pt idx="18">
                  <c:v>526700</c:v>
                </c:pt>
                <c:pt idx="19">
                  <c:v>524000</c:v>
                </c:pt>
                <c:pt idx="20">
                  <c:v>521200</c:v>
                </c:pt>
                <c:pt idx="21">
                  <c:v>518800</c:v>
                </c:pt>
                <c:pt idx="22">
                  <c:v>515700</c:v>
                </c:pt>
                <c:pt idx="23">
                  <c:v>514200</c:v>
                </c:pt>
                <c:pt idx="24">
                  <c:v>509900</c:v>
                </c:pt>
                <c:pt idx="25">
                  <c:v>508500</c:v>
                </c:pt>
                <c:pt idx="26">
                  <c:v>505900</c:v>
                </c:pt>
                <c:pt idx="27">
                  <c:v>504900</c:v>
                </c:pt>
                <c:pt idx="28">
                  <c:v>502900</c:v>
                </c:pt>
                <c:pt idx="29">
                  <c:v>502100</c:v>
                </c:pt>
                <c:pt idx="30">
                  <c:v>499100</c:v>
                </c:pt>
                <c:pt idx="31">
                  <c:v>496800</c:v>
                </c:pt>
                <c:pt idx="32">
                  <c:v>496400</c:v>
                </c:pt>
                <c:pt idx="33">
                  <c:v>493900</c:v>
                </c:pt>
                <c:pt idx="34">
                  <c:v>493900</c:v>
                </c:pt>
                <c:pt idx="35">
                  <c:v>491500</c:v>
                </c:pt>
                <c:pt idx="36">
                  <c:v>490000</c:v>
                </c:pt>
                <c:pt idx="37">
                  <c:v>488600</c:v>
                </c:pt>
                <c:pt idx="38">
                  <c:v>488200</c:v>
                </c:pt>
                <c:pt idx="39">
                  <c:v>486700</c:v>
                </c:pt>
                <c:pt idx="40">
                  <c:v>486000</c:v>
                </c:pt>
                <c:pt idx="41">
                  <c:v>485100</c:v>
                </c:pt>
                <c:pt idx="42">
                  <c:v>482800</c:v>
                </c:pt>
                <c:pt idx="43">
                  <c:v>482400</c:v>
                </c:pt>
                <c:pt idx="44">
                  <c:v>482400</c:v>
                </c:pt>
                <c:pt idx="45">
                  <c:v>481900</c:v>
                </c:pt>
                <c:pt idx="46">
                  <c:v>480900</c:v>
                </c:pt>
                <c:pt idx="47">
                  <c:v>480600</c:v>
                </c:pt>
                <c:pt idx="48">
                  <c:v>480800</c:v>
                </c:pt>
                <c:pt idx="49">
                  <c:v>481400</c:v>
                </c:pt>
                <c:pt idx="50">
                  <c:v>480600</c:v>
                </c:pt>
                <c:pt idx="51">
                  <c:v>480900</c:v>
                </c:pt>
                <c:pt idx="52">
                  <c:v>480500</c:v>
                </c:pt>
                <c:pt idx="53">
                  <c:v>480100</c:v>
                </c:pt>
                <c:pt idx="54">
                  <c:v>480300</c:v>
                </c:pt>
                <c:pt idx="55">
                  <c:v>480800</c:v>
                </c:pt>
                <c:pt idx="56">
                  <c:v>480800</c:v>
                </c:pt>
                <c:pt idx="57">
                  <c:v>481000</c:v>
                </c:pt>
                <c:pt idx="58">
                  <c:v>479100</c:v>
                </c:pt>
                <c:pt idx="59">
                  <c:v>482000</c:v>
                </c:pt>
                <c:pt idx="60">
                  <c:v>482500</c:v>
                </c:pt>
                <c:pt idx="61">
                  <c:v>482700</c:v>
                </c:pt>
                <c:pt idx="62">
                  <c:v>482900</c:v>
                </c:pt>
                <c:pt idx="63">
                  <c:v>484100</c:v>
                </c:pt>
                <c:pt idx="64">
                  <c:v>484500</c:v>
                </c:pt>
                <c:pt idx="65">
                  <c:v>485500</c:v>
                </c:pt>
                <c:pt idx="66">
                  <c:v>487300</c:v>
                </c:pt>
                <c:pt idx="67">
                  <c:v>487500</c:v>
                </c:pt>
                <c:pt idx="68">
                  <c:v>487100</c:v>
                </c:pt>
                <c:pt idx="69">
                  <c:v>488400</c:v>
                </c:pt>
                <c:pt idx="70">
                  <c:v>491500</c:v>
                </c:pt>
                <c:pt idx="71">
                  <c:v>492200</c:v>
                </c:pt>
                <c:pt idx="72">
                  <c:v>493300</c:v>
                </c:pt>
                <c:pt idx="73">
                  <c:v>496100</c:v>
                </c:pt>
                <c:pt idx="74">
                  <c:v>497700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1B-479F-B8A5-86F55979B879}"/>
            </c:ext>
          </c:extLst>
        </c:ser>
        <c:ser>
          <c:idx val="3"/>
          <c:order val="3"/>
          <c:tx>
            <c:strRef>
              <c:f>'G1331 Zelle 02'!$G$1</c:f>
              <c:strCache>
                <c:ptCount val="1"/>
                <c:pt idx="0">
                  <c:v>Messung 04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'G1331 Zelle 02'!$G$4:$G$63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'G1331 Zelle 02'!$H$4:$H$63</c:f>
              <c:numCache>
                <c:formatCode>0.00E+00</c:formatCode>
                <c:ptCount val="60"/>
                <c:pt idx="0">
                  <c:v>259300</c:v>
                </c:pt>
                <c:pt idx="1">
                  <c:v>270600</c:v>
                </c:pt>
                <c:pt idx="2">
                  <c:v>276900</c:v>
                </c:pt>
                <c:pt idx="3">
                  <c:v>279800</c:v>
                </c:pt>
                <c:pt idx="4">
                  <c:v>281900</c:v>
                </c:pt>
                <c:pt idx="5">
                  <c:v>283200</c:v>
                </c:pt>
                <c:pt idx="6">
                  <c:v>284900</c:v>
                </c:pt>
                <c:pt idx="7">
                  <c:v>285700</c:v>
                </c:pt>
                <c:pt idx="8">
                  <c:v>286300</c:v>
                </c:pt>
                <c:pt idx="9">
                  <c:v>286000</c:v>
                </c:pt>
                <c:pt idx="10">
                  <c:v>286900</c:v>
                </c:pt>
                <c:pt idx="11">
                  <c:v>288200</c:v>
                </c:pt>
                <c:pt idx="12">
                  <c:v>287600</c:v>
                </c:pt>
                <c:pt idx="13">
                  <c:v>288000</c:v>
                </c:pt>
                <c:pt idx="14">
                  <c:v>289400</c:v>
                </c:pt>
                <c:pt idx="15">
                  <c:v>289300</c:v>
                </c:pt>
                <c:pt idx="16">
                  <c:v>288800</c:v>
                </c:pt>
                <c:pt idx="17">
                  <c:v>288200</c:v>
                </c:pt>
                <c:pt idx="18">
                  <c:v>289100</c:v>
                </c:pt>
                <c:pt idx="19">
                  <c:v>289800</c:v>
                </c:pt>
                <c:pt idx="20">
                  <c:v>290000</c:v>
                </c:pt>
                <c:pt idx="21">
                  <c:v>290100</c:v>
                </c:pt>
                <c:pt idx="22">
                  <c:v>290200</c:v>
                </c:pt>
                <c:pt idx="23">
                  <c:v>290500</c:v>
                </c:pt>
                <c:pt idx="24">
                  <c:v>289700</c:v>
                </c:pt>
                <c:pt idx="25">
                  <c:v>289500</c:v>
                </c:pt>
                <c:pt idx="26">
                  <c:v>289400</c:v>
                </c:pt>
                <c:pt idx="27">
                  <c:v>289000</c:v>
                </c:pt>
                <c:pt idx="28">
                  <c:v>289600</c:v>
                </c:pt>
                <c:pt idx="29">
                  <c:v>287700</c:v>
                </c:pt>
                <c:pt idx="30">
                  <c:v>288300</c:v>
                </c:pt>
                <c:pt idx="31">
                  <c:v>288800</c:v>
                </c:pt>
                <c:pt idx="32">
                  <c:v>289200</c:v>
                </c:pt>
                <c:pt idx="33">
                  <c:v>287500</c:v>
                </c:pt>
                <c:pt idx="34">
                  <c:v>288400</c:v>
                </c:pt>
                <c:pt idx="35">
                  <c:v>287800</c:v>
                </c:pt>
                <c:pt idx="36">
                  <c:v>287600</c:v>
                </c:pt>
                <c:pt idx="37">
                  <c:v>287200</c:v>
                </c:pt>
                <c:pt idx="38">
                  <c:v>288900</c:v>
                </c:pt>
                <c:pt idx="39">
                  <c:v>287200</c:v>
                </c:pt>
                <c:pt idx="40">
                  <c:v>288200</c:v>
                </c:pt>
                <c:pt idx="41">
                  <c:v>287700</c:v>
                </c:pt>
                <c:pt idx="42">
                  <c:v>288100</c:v>
                </c:pt>
                <c:pt idx="43">
                  <c:v>287400</c:v>
                </c:pt>
                <c:pt idx="44">
                  <c:v>287900</c:v>
                </c:pt>
                <c:pt idx="45">
                  <c:v>288600</c:v>
                </c:pt>
                <c:pt idx="46">
                  <c:v>288800</c:v>
                </c:pt>
                <c:pt idx="47">
                  <c:v>288400</c:v>
                </c:pt>
                <c:pt idx="48">
                  <c:v>288700</c:v>
                </c:pt>
                <c:pt idx="49">
                  <c:v>288700</c:v>
                </c:pt>
                <c:pt idx="50">
                  <c:v>288800</c:v>
                </c:pt>
                <c:pt idx="51">
                  <c:v>288800</c:v>
                </c:pt>
                <c:pt idx="52">
                  <c:v>289900</c:v>
                </c:pt>
                <c:pt idx="53">
                  <c:v>290000</c:v>
                </c:pt>
                <c:pt idx="54">
                  <c:v>289500</c:v>
                </c:pt>
                <c:pt idx="55">
                  <c:v>290300</c:v>
                </c:pt>
                <c:pt idx="56">
                  <c:v>289800</c:v>
                </c:pt>
                <c:pt idx="57">
                  <c:v>289900</c:v>
                </c:pt>
                <c:pt idx="58">
                  <c:v>289800</c:v>
                </c:pt>
                <c:pt idx="59">
                  <c:v>291700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1B-479F-B8A5-86F55979B879}"/>
            </c:ext>
          </c:extLst>
        </c:ser>
        <c:ser>
          <c:idx val="4"/>
          <c:order val="4"/>
          <c:tx>
            <c:strRef>
              <c:f>'G1331 Zelle 02'!$I$1</c:f>
              <c:strCache>
                <c:ptCount val="1"/>
                <c:pt idx="0">
                  <c:v>Messung 05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'G1331 Zelle 02'!$I$4:$I$63</c:f>
              <c:numCache>
                <c:formatCode>General</c:formatCode>
                <c:ptCount val="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</c:numCache>
            </c:numRef>
          </c:xVal>
          <c:yVal>
            <c:numRef>
              <c:f>'G1331 Zelle 02'!$J$4:$J$63</c:f>
              <c:numCache>
                <c:formatCode>0.00E+00</c:formatCode>
                <c:ptCount val="60"/>
                <c:pt idx="0">
                  <c:v>161000</c:v>
                </c:pt>
                <c:pt idx="1">
                  <c:v>164600</c:v>
                </c:pt>
                <c:pt idx="2">
                  <c:v>165600</c:v>
                </c:pt>
                <c:pt idx="3">
                  <c:v>166000</c:v>
                </c:pt>
                <c:pt idx="4">
                  <c:v>165400</c:v>
                </c:pt>
                <c:pt idx="5">
                  <c:v>164100</c:v>
                </c:pt>
                <c:pt idx="6">
                  <c:v>164200</c:v>
                </c:pt>
                <c:pt idx="7">
                  <c:v>163500</c:v>
                </c:pt>
                <c:pt idx="8">
                  <c:v>163200</c:v>
                </c:pt>
                <c:pt idx="9">
                  <c:v>163800</c:v>
                </c:pt>
                <c:pt idx="10">
                  <c:v>162500</c:v>
                </c:pt>
                <c:pt idx="11">
                  <c:v>163000</c:v>
                </c:pt>
                <c:pt idx="12">
                  <c:v>162300</c:v>
                </c:pt>
                <c:pt idx="13">
                  <c:v>161200</c:v>
                </c:pt>
                <c:pt idx="14">
                  <c:v>161400</c:v>
                </c:pt>
                <c:pt idx="15">
                  <c:v>161300</c:v>
                </c:pt>
                <c:pt idx="16">
                  <c:v>160900</c:v>
                </c:pt>
                <c:pt idx="17">
                  <c:v>160300</c:v>
                </c:pt>
                <c:pt idx="18">
                  <c:v>159800</c:v>
                </c:pt>
                <c:pt idx="19">
                  <c:v>159800</c:v>
                </c:pt>
                <c:pt idx="20">
                  <c:v>159400</c:v>
                </c:pt>
                <c:pt idx="21">
                  <c:v>159800</c:v>
                </c:pt>
                <c:pt idx="22">
                  <c:v>158800</c:v>
                </c:pt>
                <c:pt idx="23">
                  <c:v>158800</c:v>
                </c:pt>
                <c:pt idx="24">
                  <c:v>158300</c:v>
                </c:pt>
                <c:pt idx="25">
                  <c:v>157900</c:v>
                </c:pt>
                <c:pt idx="26">
                  <c:v>158300</c:v>
                </c:pt>
                <c:pt idx="27">
                  <c:v>158800</c:v>
                </c:pt>
                <c:pt idx="28">
                  <c:v>158200</c:v>
                </c:pt>
                <c:pt idx="29">
                  <c:v>157800</c:v>
                </c:pt>
                <c:pt idx="30">
                  <c:v>157500</c:v>
                </c:pt>
                <c:pt idx="31">
                  <c:v>157800</c:v>
                </c:pt>
                <c:pt idx="32">
                  <c:v>156800</c:v>
                </c:pt>
                <c:pt idx="33">
                  <c:v>156800</c:v>
                </c:pt>
                <c:pt idx="34">
                  <c:v>156200</c:v>
                </c:pt>
                <c:pt idx="35">
                  <c:v>156700</c:v>
                </c:pt>
                <c:pt idx="36">
                  <c:v>156800</c:v>
                </c:pt>
                <c:pt idx="37">
                  <c:v>156400</c:v>
                </c:pt>
                <c:pt idx="38">
                  <c:v>156100</c:v>
                </c:pt>
                <c:pt idx="39">
                  <c:v>156000</c:v>
                </c:pt>
                <c:pt idx="40">
                  <c:v>155500</c:v>
                </c:pt>
                <c:pt idx="41">
                  <c:v>156400</c:v>
                </c:pt>
                <c:pt idx="42">
                  <c:v>156700</c:v>
                </c:pt>
                <c:pt idx="43">
                  <c:v>156500</c:v>
                </c:pt>
                <c:pt idx="44">
                  <c:v>155700</c:v>
                </c:pt>
                <c:pt idx="45">
                  <c:v>155100</c:v>
                </c:pt>
                <c:pt idx="46">
                  <c:v>154100</c:v>
                </c:pt>
                <c:pt idx="47">
                  <c:v>155600</c:v>
                </c:pt>
                <c:pt idx="48">
                  <c:v>155200</c:v>
                </c:pt>
                <c:pt idx="49">
                  <c:v>155000</c:v>
                </c:pt>
                <c:pt idx="50">
                  <c:v>156100</c:v>
                </c:pt>
                <c:pt idx="51">
                  <c:v>154900</c:v>
                </c:pt>
                <c:pt idx="52">
                  <c:v>154700</c:v>
                </c:pt>
                <c:pt idx="53">
                  <c:v>154400</c:v>
                </c:pt>
                <c:pt idx="54">
                  <c:v>154700</c:v>
                </c:pt>
                <c:pt idx="55">
                  <c:v>155100</c:v>
                </c:pt>
                <c:pt idx="56">
                  <c:v>153800</c:v>
                </c:pt>
                <c:pt idx="57">
                  <c:v>154100</c:v>
                </c:pt>
                <c:pt idx="58">
                  <c:v>154600</c:v>
                </c:pt>
                <c:pt idx="59">
                  <c:v>154100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1B-479F-B8A5-86F55979B879}"/>
            </c:ext>
          </c:extLst>
        </c:ser>
        <c:ser>
          <c:idx val="5"/>
          <c:order val="5"/>
          <c:tx>
            <c:strRef>
              <c:f>'G1331 Zelle 02'!$K$1</c:f>
              <c:strCache>
                <c:ptCount val="1"/>
                <c:pt idx="0">
                  <c:v>Messung 06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'G1331 Zelle 02'!$K$4:$K$23</c:f>
              <c:numCache>
                <c:formatCode>General</c:formatCode>
                <c:ptCount val="2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</c:numCache>
            </c:numRef>
          </c:xVal>
          <c:yVal>
            <c:numRef>
              <c:f>'G1331 Zelle 02'!$L$4:$L$23</c:f>
              <c:numCache>
                <c:formatCode>0.00E+00</c:formatCode>
                <c:ptCount val="20"/>
                <c:pt idx="0">
                  <c:v>109200</c:v>
                </c:pt>
                <c:pt idx="1">
                  <c:v>107600</c:v>
                </c:pt>
                <c:pt idx="2">
                  <c:v>106400</c:v>
                </c:pt>
                <c:pt idx="3">
                  <c:v>104500</c:v>
                </c:pt>
                <c:pt idx="4">
                  <c:v>105000</c:v>
                </c:pt>
                <c:pt idx="5">
                  <c:v>102900</c:v>
                </c:pt>
                <c:pt idx="6">
                  <c:v>102700</c:v>
                </c:pt>
                <c:pt idx="7">
                  <c:v>101500</c:v>
                </c:pt>
                <c:pt idx="8">
                  <c:v>101300</c:v>
                </c:pt>
                <c:pt idx="9">
                  <c:v>102100</c:v>
                </c:pt>
                <c:pt idx="10">
                  <c:v>100100</c:v>
                </c:pt>
                <c:pt idx="11">
                  <c:v>100400</c:v>
                </c:pt>
                <c:pt idx="12">
                  <c:v>100200</c:v>
                </c:pt>
                <c:pt idx="13">
                  <c:v>99490</c:v>
                </c:pt>
                <c:pt idx="14">
                  <c:v>98920</c:v>
                </c:pt>
                <c:pt idx="15">
                  <c:v>98890</c:v>
                </c:pt>
                <c:pt idx="16">
                  <c:v>99220</c:v>
                </c:pt>
                <c:pt idx="17">
                  <c:v>98510</c:v>
                </c:pt>
                <c:pt idx="18">
                  <c:v>98110</c:v>
                </c:pt>
                <c:pt idx="19">
                  <c:v>97930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81B-479F-B8A5-86F55979B879}"/>
            </c:ext>
          </c:extLst>
        </c:ser>
        <c:ser>
          <c:idx val="6"/>
          <c:order val="6"/>
          <c:tx>
            <c:strRef>
              <c:f>'G1331 Zelle 02'!$M$1</c:f>
              <c:strCache>
                <c:ptCount val="1"/>
                <c:pt idx="0">
                  <c:v>Messung 07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'G1331 Zelle 02'!$M$4:$M$83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02'!$N$4:$N$83</c:f>
              <c:numCache>
                <c:formatCode>0.00E+00</c:formatCode>
                <c:ptCount val="80"/>
                <c:pt idx="0">
                  <c:v>131800</c:v>
                </c:pt>
                <c:pt idx="1">
                  <c:v>138600</c:v>
                </c:pt>
                <c:pt idx="2">
                  <c:v>141000</c:v>
                </c:pt>
                <c:pt idx="3">
                  <c:v>141100</c:v>
                </c:pt>
                <c:pt idx="4">
                  <c:v>141100</c:v>
                </c:pt>
                <c:pt idx="5">
                  <c:v>140800</c:v>
                </c:pt>
                <c:pt idx="6">
                  <c:v>141600</c:v>
                </c:pt>
                <c:pt idx="7">
                  <c:v>142100</c:v>
                </c:pt>
                <c:pt idx="8">
                  <c:v>141600</c:v>
                </c:pt>
                <c:pt idx="9">
                  <c:v>141900</c:v>
                </c:pt>
                <c:pt idx="10">
                  <c:v>142200</c:v>
                </c:pt>
                <c:pt idx="11">
                  <c:v>142500</c:v>
                </c:pt>
                <c:pt idx="12">
                  <c:v>142400</c:v>
                </c:pt>
                <c:pt idx="13">
                  <c:v>142100</c:v>
                </c:pt>
                <c:pt idx="14">
                  <c:v>142900</c:v>
                </c:pt>
                <c:pt idx="15">
                  <c:v>142300</c:v>
                </c:pt>
                <c:pt idx="16">
                  <c:v>143000</c:v>
                </c:pt>
                <c:pt idx="17">
                  <c:v>143300</c:v>
                </c:pt>
                <c:pt idx="18">
                  <c:v>142700</c:v>
                </c:pt>
                <c:pt idx="19">
                  <c:v>143400</c:v>
                </c:pt>
                <c:pt idx="20">
                  <c:v>142500</c:v>
                </c:pt>
                <c:pt idx="21">
                  <c:v>141900</c:v>
                </c:pt>
                <c:pt idx="22">
                  <c:v>144100</c:v>
                </c:pt>
                <c:pt idx="23">
                  <c:v>142900</c:v>
                </c:pt>
                <c:pt idx="24">
                  <c:v>143400</c:v>
                </c:pt>
                <c:pt idx="25">
                  <c:v>143200</c:v>
                </c:pt>
                <c:pt idx="26">
                  <c:v>143900</c:v>
                </c:pt>
                <c:pt idx="27">
                  <c:v>143600</c:v>
                </c:pt>
                <c:pt idx="28">
                  <c:v>144000</c:v>
                </c:pt>
                <c:pt idx="29">
                  <c:v>144200</c:v>
                </c:pt>
                <c:pt idx="30">
                  <c:v>144800</c:v>
                </c:pt>
                <c:pt idx="31">
                  <c:v>144200</c:v>
                </c:pt>
                <c:pt idx="32">
                  <c:v>143700</c:v>
                </c:pt>
                <c:pt idx="33">
                  <c:v>144600</c:v>
                </c:pt>
                <c:pt idx="34">
                  <c:v>144800</c:v>
                </c:pt>
                <c:pt idx="35">
                  <c:v>145100</c:v>
                </c:pt>
                <c:pt idx="36">
                  <c:v>144800</c:v>
                </c:pt>
                <c:pt idx="37">
                  <c:v>144800</c:v>
                </c:pt>
                <c:pt idx="38">
                  <c:v>144100</c:v>
                </c:pt>
                <c:pt idx="39">
                  <c:v>144300</c:v>
                </c:pt>
                <c:pt idx="40">
                  <c:v>144800</c:v>
                </c:pt>
                <c:pt idx="41">
                  <c:v>145800</c:v>
                </c:pt>
                <c:pt idx="42">
                  <c:v>144700</c:v>
                </c:pt>
                <c:pt idx="43">
                  <c:v>144800</c:v>
                </c:pt>
                <c:pt idx="44">
                  <c:v>145200</c:v>
                </c:pt>
                <c:pt idx="45">
                  <c:v>144700</c:v>
                </c:pt>
                <c:pt idx="46">
                  <c:v>146300</c:v>
                </c:pt>
                <c:pt idx="47">
                  <c:v>145600</c:v>
                </c:pt>
                <c:pt idx="48">
                  <c:v>144600</c:v>
                </c:pt>
                <c:pt idx="49">
                  <c:v>145100</c:v>
                </c:pt>
                <c:pt idx="50">
                  <c:v>144800</c:v>
                </c:pt>
                <c:pt idx="51">
                  <c:v>144900</c:v>
                </c:pt>
                <c:pt idx="52">
                  <c:v>146400</c:v>
                </c:pt>
                <c:pt idx="53">
                  <c:v>146000</c:v>
                </c:pt>
                <c:pt idx="54">
                  <c:v>145500</c:v>
                </c:pt>
                <c:pt idx="55">
                  <c:v>146100</c:v>
                </c:pt>
                <c:pt idx="56">
                  <c:v>146500</c:v>
                </c:pt>
                <c:pt idx="57">
                  <c:v>146100</c:v>
                </c:pt>
                <c:pt idx="58">
                  <c:v>147200</c:v>
                </c:pt>
                <c:pt idx="59">
                  <c:v>145600</c:v>
                </c:pt>
                <c:pt idx="60">
                  <c:v>146200</c:v>
                </c:pt>
                <c:pt idx="61">
                  <c:v>146300</c:v>
                </c:pt>
                <c:pt idx="62">
                  <c:v>144600</c:v>
                </c:pt>
                <c:pt idx="63">
                  <c:v>145700</c:v>
                </c:pt>
                <c:pt idx="64">
                  <c:v>145700</c:v>
                </c:pt>
                <c:pt idx="65">
                  <c:v>146100</c:v>
                </c:pt>
                <c:pt idx="66">
                  <c:v>145800</c:v>
                </c:pt>
                <c:pt idx="67">
                  <c:v>146300</c:v>
                </c:pt>
                <c:pt idx="68">
                  <c:v>146300</c:v>
                </c:pt>
                <c:pt idx="69">
                  <c:v>146600</c:v>
                </c:pt>
                <c:pt idx="70">
                  <c:v>145800</c:v>
                </c:pt>
                <c:pt idx="71">
                  <c:v>146200</c:v>
                </c:pt>
                <c:pt idx="72">
                  <c:v>146600</c:v>
                </c:pt>
                <c:pt idx="73">
                  <c:v>145900</c:v>
                </c:pt>
                <c:pt idx="74">
                  <c:v>146400</c:v>
                </c:pt>
                <c:pt idx="75">
                  <c:v>146200</c:v>
                </c:pt>
                <c:pt idx="76">
                  <c:v>146200</c:v>
                </c:pt>
                <c:pt idx="77">
                  <c:v>146600</c:v>
                </c:pt>
                <c:pt idx="78">
                  <c:v>146500</c:v>
                </c:pt>
                <c:pt idx="79">
                  <c:v>146700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81B-479F-B8A5-86F55979B879}"/>
            </c:ext>
          </c:extLst>
        </c:ser>
        <c:ser>
          <c:idx val="7"/>
          <c:order val="7"/>
          <c:tx>
            <c:strRef>
              <c:f>'G1331 Zelle 02'!$O$1</c:f>
              <c:strCache>
                <c:ptCount val="1"/>
                <c:pt idx="0">
                  <c:v>Messung 08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'G1331 Zelle 02'!$O$4:$O$83</c:f>
              <c:numCache>
                <c:formatCode>General</c:formatCode>
                <c:ptCount val="8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</c:numCache>
            </c:numRef>
          </c:xVal>
          <c:yVal>
            <c:numRef>
              <c:f>'G1331 Zelle 02'!$P$4:$P$83</c:f>
              <c:numCache>
                <c:formatCode>0.00E+00</c:formatCode>
                <c:ptCount val="80"/>
                <c:pt idx="0">
                  <c:v>118300</c:v>
                </c:pt>
                <c:pt idx="1">
                  <c:v>130600</c:v>
                </c:pt>
                <c:pt idx="2">
                  <c:v>136000</c:v>
                </c:pt>
                <c:pt idx="3">
                  <c:v>139800</c:v>
                </c:pt>
                <c:pt idx="4">
                  <c:v>142200</c:v>
                </c:pt>
                <c:pt idx="5">
                  <c:v>143600</c:v>
                </c:pt>
                <c:pt idx="6">
                  <c:v>146600</c:v>
                </c:pt>
                <c:pt idx="7">
                  <c:v>147100</c:v>
                </c:pt>
                <c:pt idx="8">
                  <c:v>148500</c:v>
                </c:pt>
                <c:pt idx="9">
                  <c:v>149000</c:v>
                </c:pt>
                <c:pt idx="10">
                  <c:v>150100</c:v>
                </c:pt>
                <c:pt idx="11">
                  <c:v>150600</c:v>
                </c:pt>
                <c:pt idx="12">
                  <c:v>151400</c:v>
                </c:pt>
                <c:pt idx="13">
                  <c:v>152200</c:v>
                </c:pt>
                <c:pt idx="14">
                  <c:v>153300</c:v>
                </c:pt>
                <c:pt idx="15">
                  <c:v>153500</c:v>
                </c:pt>
                <c:pt idx="16">
                  <c:v>154400</c:v>
                </c:pt>
                <c:pt idx="17">
                  <c:v>155500</c:v>
                </c:pt>
                <c:pt idx="18">
                  <c:v>155900</c:v>
                </c:pt>
                <c:pt idx="19">
                  <c:v>156800</c:v>
                </c:pt>
                <c:pt idx="20">
                  <c:v>156700</c:v>
                </c:pt>
                <c:pt idx="21">
                  <c:v>158000</c:v>
                </c:pt>
                <c:pt idx="22">
                  <c:v>157500</c:v>
                </c:pt>
                <c:pt idx="23">
                  <c:v>158500</c:v>
                </c:pt>
                <c:pt idx="24">
                  <c:v>159100</c:v>
                </c:pt>
                <c:pt idx="25">
                  <c:v>159000</c:v>
                </c:pt>
                <c:pt idx="26">
                  <c:v>160300</c:v>
                </c:pt>
                <c:pt idx="27">
                  <c:v>160800</c:v>
                </c:pt>
                <c:pt idx="28">
                  <c:v>160900</c:v>
                </c:pt>
                <c:pt idx="29">
                  <c:v>162500</c:v>
                </c:pt>
                <c:pt idx="30">
                  <c:v>162000</c:v>
                </c:pt>
                <c:pt idx="31">
                  <c:v>162700</c:v>
                </c:pt>
                <c:pt idx="32">
                  <c:v>162900</c:v>
                </c:pt>
                <c:pt idx="33">
                  <c:v>163300</c:v>
                </c:pt>
                <c:pt idx="34">
                  <c:v>162500</c:v>
                </c:pt>
                <c:pt idx="35">
                  <c:v>163700</c:v>
                </c:pt>
                <c:pt idx="36">
                  <c:v>164400</c:v>
                </c:pt>
                <c:pt idx="37">
                  <c:v>164600</c:v>
                </c:pt>
                <c:pt idx="38">
                  <c:v>165300</c:v>
                </c:pt>
                <c:pt idx="39">
                  <c:v>165300</c:v>
                </c:pt>
                <c:pt idx="40">
                  <c:v>165800</c:v>
                </c:pt>
                <c:pt idx="41">
                  <c:v>165500</c:v>
                </c:pt>
                <c:pt idx="42">
                  <c:v>165400</c:v>
                </c:pt>
                <c:pt idx="43">
                  <c:v>165900</c:v>
                </c:pt>
                <c:pt idx="44">
                  <c:v>166600</c:v>
                </c:pt>
                <c:pt idx="45">
                  <c:v>167700</c:v>
                </c:pt>
                <c:pt idx="46">
                  <c:v>166700</c:v>
                </c:pt>
                <c:pt idx="47">
                  <c:v>167500</c:v>
                </c:pt>
                <c:pt idx="48">
                  <c:v>167700</c:v>
                </c:pt>
                <c:pt idx="49">
                  <c:v>168300</c:v>
                </c:pt>
                <c:pt idx="50">
                  <c:v>168100</c:v>
                </c:pt>
                <c:pt idx="51">
                  <c:v>168200</c:v>
                </c:pt>
                <c:pt idx="52">
                  <c:v>169000</c:v>
                </c:pt>
                <c:pt idx="53">
                  <c:v>169000</c:v>
                </c:pt>
                <c:pt idx="54">
                  <c:v>169200</c:v>
                </c:pt>
                <c:pt idx="55">
                  <c:v>169500</c:v>
                </c:pt>
                <c:pt idx="56">
                  <c:v>169200</c:v>
                </c:pt>
                <c:pt idx="57">
                  <c:v>169600</c:v>
                </c:pt>
                <c:pt idx="58">
                  <c:v>170000</c:v>
                </c:pt>
                <c:pt idx="59">
                  <c:v>170200</c:v>
                </c:pt>
                <c:pt idx="60">
                  <c:v>171000</c:v>
                </c:pt>
                <c:pt idx="61">
                  <c:v>171500</c:v>
                </c:pt>
                <c:pt idx="62">
                  <c:v>170700</c:v>
                </c:pt>
                <c:pt idx="63">
                  <c:v>170800</c:v>
                </c:pt>
                <c:pt idx="64">
                  <c:v>171000</c:v>
                </c:pt>
                <c:pt idx="65">
                  <c:v>172000</c:v>
                </c:pt>
                <c:pt idx="66">
                  <c:v>171700</c:v>
                </c:pt>
                <c:pt idx="67">
                  <c:v>172800</c:v>
                </c:pt>
                <c:pt idx="68">
                  <c:v>172800</c:v>
                </c:pt>
                <c:pt idx="69">
                  <c:v>172800</c:v>
                </c:pt>
                <c:pt idx="70">
                  <c:v>172400</c:v>
                </c:pt>
                <c:pt idx="71">
                  <c:v>173000</c:v>
                </c:pt>
                <c:pt idx="72">
                  <c:v>173700</c:v>
                </c:pt>
                <c:pt idx="73">
                  <c:v>173600</c:v>
                </c:pt>
                <c:pt idx="74">
                  <c:v>173800</c:v>
                </c:pt>
                <c:pt idx="75">
                  <c:v>173700</c:v>
                </c:pt>
                <c:pt idx="76">
                  <c:v>173700</c:v>
                </c:pt>
                <c:pt idx="77">
                  <c:v>173500</c:v>
                </c:pt>
                <c:pt idx="78">
                  <c:v>174100</c:v>
                </c:pt>
                <c:pt idx="79">
                  <c:v>173700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81B-479F-B8A5-86F55979B879}"/>
            </c:ext>
          </c:extLst>
        </c:ser>
        <c:ser>
          <c:idx val="8"/>
          <c:order val="8"/>
          <c:tx>
            <c:strRef>
              <c:f>'G1331 Zelle 02'!$Q$1</c:f>
              <c:strCache>
                <c:ptCount val="1"/>
                <c:pt idx="0">
                  <c:v>Messung 09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'G1331 Zelle 02'!$Q$4:$Q$23</c:f>
              <c:numCache>
                <c:formatCode>General</c:formatCode>
                <c:ptCount val="2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</c:numCache>
            </c:numRef>
          </c:xVal>
          <c:yVal>
            <c:numRef>
              <c:f>'G1331 Zelle 02'!$R$4:$R$23</c:f>
              <c:numCache>
                <c:formatCode>0.00E+00</c:formatCode>
                <c:ptCount val="20"/>
                <c:pt idx="0">
                  <c:v>118600</c:v>
                </c:pt>
                <c:pt idx="1">
                  <c:v>125900</c:v>
                </c:pt>
                <c:pt idx="2">
                  <c:v>127200</c:v>
                </c:pt>
                <c:pt idx="3">
                  <c:v>128500</c:v>
                </c:pt>
                <c:pt idx="4">
                  <c:v>128000</c:v>
                </c:pt>
                <c:pt idx="5">
                  <c:v>128200</c:v>
                </c:pt>
                <c:pt idx="6">
                  <c:v>129000</c:v>
                </c:pt>
                <c:pt idx="7">
                  <c:v>129200</c:v>
                </c:pt>
                <c:pt idx="8">
                  <c:v>129000</c:v>
                </c:pt>
                <c:pt idx="9">
                  <c:v>128400</c:v>
                </c:pt>
                <c:pt idx="10">
                  <c:v>128100</c:v>
                </c:pt>
                <c:pt idx="11">
                  <c:v>128500</c:v>
                </c:pt>
                <c:pt idx="12">
                  <c:v>128800</c:v>
                </c:pt>
                <c:pt idx="13">
                  <c:v>129100</c:v>
                </c:pt>
                <c:pt idx="14">
                  <c:v>129700</c:v>
                </c:pt>
                <c:pt idx="15">
                  <c:v>129000</c:v>
                </c:pt>
                <c:pt idx="16">
                  <c:v>129300</c:v>
                </c:pt>
                <c:pt idx="17">
                  <c:v>129500</c:v>
                </c:pt>
                <c:pt idx="18">
                  <c:v>128800</c:v>
                </c:pt>
                <c:pt idx="19">
                  <c:v>128800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81B-479F-B8A5-86F55979B8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5984896"/>
        <c:axId val="415989488"/>
      </c:scatterChart>
      <c:valAx>
        <c:axId val="41598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Messdauer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5989488"/>
        <c:crosses val="autoZero"/>
        <c:crossBetween val="midCat"/>
      </c:valAx>
      <c:valAx>
        <c:axId val="415989488"/>
        <c:scaling>
          <c:logBase val="2"/>
          <c:orientation val="minMax"/>
          <c:max val="6000000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EL Signal (counts)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5984896"/>
        <c:crosses val="autoZero"/>
        <c:crossBetween val="midCat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0.11156</cdr:x>
      <cdr:y>0.57686</cdr:y>
    </cdr:from>
    <cdr:to>
      <cdr:x>0.22973</cdr:x>
      <cdr:y>0.76465</cdr:y>
    </cdr:to>
    <cdr:sp macro="" textlink="">
      <cdr:nvSpPr>
        <cdr:cNvPr id="2" name="Rechteck 1">
          <a:extLst xmlns:a="http://schemas.openxmlformats.org/drawingml/2006/main">
            <a:ext uri="{FF2B5EF4-FFF2-40B4-BE49-F238E27FC236}">
              <a16:creationId xmlns:a16="http://schemas.microsoft.com/office/drawing/2014/main" id="{DB07A2AA-D4BA-46EF-8E0D-A9ED9F19207C}"/>
            </a:ext>
          </a:extLst>
        </cdr:cNvPr>
        <cdr:cNvSpPr/>
      </cdr:nvSpPr>
      <cdr:spPr>
        <a:xfrm xmlns:a="http://schemas.openxmlformats.org/drawingml/2006/main">
          <a:off x="660138" y="1883603"/>
          <a:ext cx="699247" cy="6131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chemeClr val="tx2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de-DE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r">
              <a:defRPr sz="1200"/>
            </a:lvl1pPr>
          </a:lstStyle>
          <a:p>
            <a:fld id="{74DC2A52-73E6-4EF3-A22B-333B4C1D672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9" rIns="91418" bIns="45709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4729" y="3257551"/>
            <a:ext cx="7957820" cy="3086100"/>
          </a:xfrm>
          <a:prstGeom prst="rect">
            <a:avLst/>
          </a:prstGeom>
        </p:spPr>
        <p:txBody>
          <a:bodyPr vert="horz" lIns="91418" tIns="45709" rIns="91418" bIns="4570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9DDE0-47E7-4005-BC9B-A7FDA744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Messprotokoll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8210B8-7059-4A7C-86EF-0FC26EACC3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Absprache mit Lukas</a:t>
            </a:r>
          </a:p>
          <a:p>
            <a:r>
              <a:rPr lang="de-DE" dirty="0"/>
              <a:t>Delay bis mehrere Minuten variieren</a:t>
            </a:r>
          </a:p>
          <a:p>
            <a:r>
              <a:rPr lang="de-DE" dirty="0"/>
              <a:t>Dark Delay bis mehrere Minuten variieren</a:t>
            </a:r>
          </a:p>
          <a:p>
            <a:r>
              <a:rPr lang="de-DE" b="1" dirty="0">
                <a:solidFill>
                  <a:srgbClr val="3F739B"/>
                </a:solidFill>
              </a:rPr>
              <a:t>Untersuchung</a:t>
            </a:r>
            <a:r>
              <a:rPr lang="de-DE" dirty="0"/>
              <a:t>: Wie ändern sich die EL Messungen über die Zeit?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A4949B-337E-4F33-9056-A4D4593F2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8E7687-0C08-4DC9-A17C-8F1DEAEC8A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9F6C315-F466-4FF8-A72F-1930D3939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9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458A5-723A-40B6-91F3-B2C1F1AA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Zeitabhängigkeit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F2D88C9-F4C3-46A7-B126-31FBB9387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Meine Messung</a:t>
                </a:r>
              </a:p>
              <a:p>
                <a:r>
                  <a:rPr lang="de-DE" dirty="0"/>
                  <a:t>Strom nur ungefähr 30 µA</a:t>
                </a:r>
              </a:p>
              <a:p>
                <a:r>
                  <a:rPr lang="de-DE" dirty="0"/>
                  <a:t>Probenfläche: 4x6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mm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= 0,24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F2D88C9-F4C3-46A7-B126-31FBB9387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9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65F4E79-FBF1-42EF-A3CF-D575FA652BD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92375" y="1260000"/>
                <a:ext cx="5796000" cy="838709"/>
              </a:xfrm>
            </p:spPr>
            <p:txBody>
              <a:bodyPr/>
              <a:lstStyle/>
              <a:p>
                <a:r>
                  <a:rPr lang="de-DE" dirty="0"/>
                  <a:t>Transiente Messung</a:t>
                </a:r>
              </a:p>
              <a:p>
                <a:r>
                  <a:rPr lang="de-DE" dirty="0"/>
                  <a:t>Probengröße: 0,2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D65F4E79-FBF1-42EF-A3CF-D575FA652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92375" y="1260000"/>
                <a:ext cx="5796000" cy="838709"/>
              </a:xfrm>
              <a:blipFill>
                <a:blip r:embed="rId3"/>
                <a:stretch>
                  <a:fillRect l="-1579" t="-10219" b="-284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951A6A-F6FB-4F43-9AAB-82838B657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1DEAB92-F6A3-40E3-AF29-D45CAC965C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09.11.2021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EA68A5A-978E-423D-8F65-CFE5FB2EE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3C4445-FE46-486C-BD49-904E6C23B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89" y="2709931"/>
            <a:ext cx="4828528" cy="32272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776BEF8-B69F-4AE6-BB31-81731176453B}"/>
              </a:ext>
            </a:extLst>
          </p:cNvPr>
          <p:cNvSpPr txBox="1"/>
          <p:nvPr/>
        </p:nvSpPr>
        <p:spPr>
          <a:xfrm>
            <a:off x="543423" y="5890258"/>
            <a:ext cx="3830536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fr-FR" sz="1200" dirty="0"/>
              <a:t>M Córdoba et al 2020 J. Phys. D: </a:t>
            </a:r>
            <a:r>
              <a:rPr lang="fr-FR" sz="1200" dirty="0" err="1"/>
              <a:t>Appl</a:t>
            </a:r>
            <a:r>
              <a:rPr lang="fr-FR" sz="1200" dirty="0"/>
              <a:t>. Phys. 53 115501</a:t>
            </a:r>
          </a:p>
          <a:p>
            <a:r>
              <a:rPr lang="fr-FR" sz="1200" i="0" dirty="0" err="1"/>
              <a:t>Viele</a:t>
            </a:r>
            <a:r>
              <a:rPr lang="fr-FR" sz="1200" i="0" dirty="0"/>
              <a:t> </a:t>
            </a:r>
            <a:r>
              <a:rPr lang="fr-FR" sz="1200" i="0" dirty="0" err="1"/>
              <a:t>Referenzen</a:t>
            </a:r>
            <a:r>
              <a:rPr lang="fr-FR" sz="1200" i="0" dirty="0"/>
              <a:t>, die </a:t>
            </a:r>
            <a:r>
              <a:rPr lang="fr-FR" sz="1200" i="0" dirty="0" err="1"/>
              <a:t>nützlich</a:t>
            </a:r>
            <a:r>
              <a:rPr lang="fr-FR" sz="1200" i="0" dirty="0"/>
              <a:t> sein </a:t>
            </a:r>
            <a:r>
              <a:rPr lang="fr-FR" sz="1200" i="0" dirty="0" err="1"/>
              <a:t>können</a:t>
            </a:r>
            <a:r>
              <a:rPr lang="fr-FR" sz="1200" i="0" dirty="0"/>
              <a:t>!</a:t>
            </a:r>
            <a:endParaRPr lang="de-DE" sz="1200" i="0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6B7B9B85-D7C4-40FA-A7D5-8EDCF2ED6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592234"/>
              </p:ext>
            </p:extLst>
          </p:nvPr>
        </p:nvGraphicFramePr>
        <p:xfrm>
          <a:off x="5941847" y="2709931"/>
          <a:ext cx="5917407" cy="3265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21758B-3846-4E4C-8529-14D711DC35F7}"/>
              </a:ext>
            </a:extLst>
          </p:cNvPr>
          <p:cNvCxnSpPr>
            <a:cxnSpLocks/>
          </p:cNvCxnSpPr>
          <p:nvPr/>
        </p:nvCxnSpPr>
        <p:spPr>
          <a:xfrm flipH="1" flipV="1">
            <a:off x="2122075" y="3096417"/>
            <a:ext cx="4407818" cy="1602889"/>
          </a:xfrm>
          <a:prstGeom prst="straightConnector1">
            <a:avLst/>
          </a:prstGeom>
          <a:ln w="28575">
            <a:solidFill>
              <a:schemeClr val="tx1">
                <a:alpha val="22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7D91334-DD04-4AE7-B72B-56A10C25FCF9}"/>
              </a:ext>
            </a:extLst>
          </p:cNvPr>
          <p:cNvSpPr txBox="1"/>
          <p:nvPr/>
        </p:nvSpPr>
        <p:spPr>
          <a:xfrm>
            <a:off x="5691266" y="444207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813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6C67F2-CD65-40E5-8086-AB29C0577C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8835084" cy="4860000"/>
          </a:xfrm>
        </p:spPr>
        <p:txBody>
          <a:bodyPr/>
          <a:lstStyle/>
          <a:p>
            <a:r>
              <a:rPr lang="de-DE" dirty="0"/>
              <a:t>aber auch noch andere Verläufe gemessen, jeweils 4 min Pause zwischen den Messungen.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B35130-6286-4CCE-836F-B8B52457C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D346E46-CDA2-4958-922B-DB09000D2E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69C74D1-FC61-4C11-BD9D-0FD59BF97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4838736-F5D5-4346-BC35-7666707B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/>
              <a:t>EL Zeitabhängigkeit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673697C7-D3D8-4C21-9459-00CC6755B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539265"/>
              </p:ext>
            </p:extLst>
          </p:nvPr>
        </p:nvGraphicFramePr>
        <p:xfrm>
          <a:off x="825825" y="1836486"/>
          <a:ext cx="10325100" cy="4481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DB4CDC12-FC2E-4E67-BDD6-34C4D58C2FB0}"/>
              </a:ext>
            </a:extLst>
          </p:cNvPr>
          <p:cNvSpPr/>
          <p:nvPr/>
        </p:nvSpPr>
        <p:spPr>
          <a:xfrm>
            <a:off x="9249107" y="126000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G1331 Zelle 02</a:t>
            </a:r>
          </a:p>
        </p:txBody>
      </p:sp>
    </p:spTree>
    <p:extLst>
      <p:ext uri="{BB962C8B-B14F-4D97-AF65-F5344CB8AC3E}">
        <p14:creationId xmlns:p14="http://schemas.microsoft.com/office/powerpoint/2010/main" val="357155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19F15-78FF-4061-9D5E-70FB52A4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Konsistenz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4F9A06-F04A-4445-821D-3AA63865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652" y="4472845"/>
            <a:ext cx="5698444" cy="1314001"/>
          </a:xfrm>
        </p:spPr>
        <p:txBody>
          <a:bodyPr/>
          <a:lstStyle/>
          <a:p>
            <a:r>
              <a:rPr lang="de-DE" dirty="0"/>
              <a:t>Alle Bereiche ändern sich gleich mit der Zeit. Keine Abweichung über die Zellfläche vorhanden.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ABC869-0243-4CE5-B92C-5D845A629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4676EEB-A57D-489B-8D10-D9805A4D79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7BB22E-E340-4B65-B406-F58360D1C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9243A9-93B4-4BA5-84E8-7B1C22EC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1559358"/>
            <a:ext cx="3543795" cy="39915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AC65789-6780-4D95-809C-B2E97DE862ED}"/>
              </a:ext>
            </a:extLst>
          </p:cNvPr>
          <p:cNvSpPr/>
          <p:nvPr/>
        </p:nvSpPr>
        <p:spPr>
          <a:xfrm>
            <a:off x="688325" y="1672563"/>
            <a:ext cx="3016572" cy="364041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17C7108-F92A-4875-A8DB-00AE8C153522}"/>
              </a:ext>
            </a:extLst>
          </p:cNvPr>
          <p:cNvSpPr/>
          <p:nvPr/>
        </p:nvSpPr>
        <p:spPr>
          <a:xfrm>
            <a:off x="1056290" y="2081048"/>
            <a:ext cx="977462" cy="7725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E69502-91E1-4440-A199-40A6630DFCB8}"/>
              </a:ext>
            </a:extLst>
          </p:cNvPr>
          <p:cNvSpPr/>
          <p:nvPr/>
        </p:nvSpPr>
        <p:spPr>
          <a:xfrm>
            <a:off x="2333297" y="3429000"/>
            <a:ext cx="1040524" cy="1190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53F1547-688E-4397-8D86-41BE06960989}"/>
              </a:ext>
            </a:extLst>
          </p:cNvPr>
          <p:cNvSpPr/>
          <p:nvPr/>
        </p:nvSpPr>
        <p:spPr>
          <a:xfrm>
            <a:off x="2601310" y="3952054"/>
            <a:ext cx="772511" cy="9865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2">
                  <a:lumMod val="75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B351DA0-C085-4255-A84A-865CE67ED499}"/>
              </a:ext>
            </a:extLst>
          </p:cNvPr>
          <p:cNvSpPr/>
          <p:nvPr/>
        </p:nvSpPr>
        <p:spPr>
          <a:xfrm>
            <a:off x="1798982" y="4472845"/>
            <a:ext cx="660439" cy="687151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B24109-3C1E-4446-A6FC-01195FF978BA}"/>
              </a:ext>
            </a:extLst>
          </p:cNvPr>
          <p:cNvSpPr txBox="1"/>
          <p:nvPr/>
        </p:nvSpPr>
        <p:spPr>
          <a:xfrm>
            <a:off x="1473687" y="2313414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A2E9C42-4819-4548-A9B9-70F56D80BB7A}"/>
              </a:ext>
            </a:extLst>
          </p:cNvPr>
          <p:cNvSpPr txBox="1"/>
          <p:nvPr/>
        </p:nvSpPr>
        <p:spPr>
          <a:xfrm>
            <a:off x="1656314" y="4137570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F7AA28-2B2B-4446-84D2-E5220520F568}"/>
              </a:ext>
            </a:extLst>
          </p:cNvPr>
          <p:cNvSpPr txBox="1"/>
          <p:nvPr/>
        </p:nvSpPr>
        <p:spPr>
          <a:xfrm>
            <a:off x="2601310" y="3627619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B4C49B0-96DE-4304-8BD3-FBE70E8F89E6}"/>
              </a:ext>
            </a:extLst>
          </p:cNvPr>
          <p:cNvSpPr txBox="1"/>
          <p:nvPr/>
        </p:nvSpPr>
        <p:spPr>
          <a:xfrm>
            <a:off x="3373821" y="1773271"/>
            <a:ext cx="1426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>
                <a:solidFill>
                  <a:schemeClr val="accent5"/>
                </a:solidFill>
              </a:rPr>
              <a:t>4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927AAA67-A262-47C9-8AF9-1AB891D394F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83652" y="1438825"/>
          <a:ext cx="5698444" cy="3055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698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F0CBD-AA97-4129-92BB-A17D86A7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P3T_063: Prozessierung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FC537F-0D8A-4D6C-8A5A-2ED718746B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260000"/>
            <a:ext cx="5903913" cy="4860000"/>
          </a:xfrm>
        </p:spPr>
        <p:txBody>
          <a:bodyPr/>
          <a:lstStyle/>
          <a:p>
            <a:r>
              <a:rPr lang="de-DE" dirty="0"/>
              <a:t>P3T_063 fertig prozessiert</a:t>
            </a:r>
          </a:p>
          <a:p>
            <a:r>
              <a:rPr lang="de-DE" dirty="0"/>
              <a:t>Metallisierung fehlt</a:t>
            </a:r>
          </a:p>
          <a:p>
            <a:r>
              <a:rPr lang="de-DE" dirty="0"/>
              <a:t>Defekte eingebracht (gelasert oder Maske bei Abscheidung)</a:t>
            </a:r>
          </a:p>
          <a:p>
            <a:r>
              <a:rPr lang="de-DE" dirty="0"/>
              <a:t>G1962 Defekt in Spiro-TTB und BCO/C60</a:t>
            </a:r>
          </a:p>
          <a:p>
            <a:r>
              <a:rPr lang="de-DE" dirty="0"/>
              <a:t>G1971 und G1972 als Referenzzellen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TO DO:</a:t>
            </a:r>
          </a:p>
          <a:p>
            <a:r>
              <a:rPr lang="de-DE" dirty="0"/>
              <a:t>Metallisierung</a:t>
            </a:r>
          </a:p>
          <a:p>
            <a:r>
              <a:rPr lang="de-DE" dirty="0"/>
              <a:t>IV, EL, PL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21E35-E5CE-4634-9F70-6B68AD5E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92441D-CACC-4016-B4B7-0D4798F0B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09.11.2021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BB02A-3F89-48D7-B283-4B306F70B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5E6EB7ED-3601-4C13-BBB8-0DE94176AFF5}"/>
              </a:ext>
            </a:extLst>
          </p:cNvPr>
          <p:cNvGraphicFramePr>
            <a:graphicFrameLocks noGrp="1"/>
          </p:cNvGraphicFramePr>
          <p:nvPr/>
        </p:nvGraphicFramePr>
        <p:xfrm>
          <a:off x="192087" y="1885199"/>
          <a:ext cx="5760480" cy="338463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52096">
                  <a:extLst>
                    <a:ext uri="{9D8B030D-6E8A-4147-A177-3AD203B41FA5}">
                      <a16:colId xmlns:a16="http://schemas.microsoft.com/office/drawing/2014/main" val="1749073208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766986545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369068029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3732686625"/>
                    </a:ext>
                  </a:extLst>
                </a:gridCol>
                <a:gridCol w="1152096">
                  <a:extLst>
                    <a:ext uri="{9D8B030D-6E8A-4147-A177-3AD203B41FA5}">
                      <a16:colId xmlns:a16="http://schemas.microsoft.com/office/drawing/2014/main" val="1390868364"/>
                    </a:ext>
                  </a:extLst>
                </a:gridCol>
              </a:tblGrid>
              <a:tr h="2403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Substrat Nr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Defekt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91841"/>
                  </a:ext>
                </a:extLst>
              </a:tr>
              <a:tr h="25000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ITO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Spiro-TTB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PERO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</a:rPr>
                        <a:t>BCO/C60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1512369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5518432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079771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G1965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2771431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G1966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0782443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G1967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2821197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G1968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34067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G1969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0964323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56208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G1971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5007850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G1972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3185468"/>
                  </a:ext>
                </a:extLst>
              </a:tr>
              <a:tr h="240386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G1973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7344670"/>
                  </a:ext>
                </a:extLst>
              </a:tr>
              <a:tr h="250001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u="none" strike="noStrike">
                          <a:effectLst/>
                        </a:rPr>
                        <a:t>G1974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 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X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 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73168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51E78A7F-65B0-4306-A150-D76E21DFBB90}"/>
              </a:ext>
            </a:extLst>
          </p:cNvPr>
          <p:cNvSpPr txBox="1"/>
          <p:nvPr/>
        </p:nvSpPr>
        <p:spPr>
          <a:xfrm>
            <a:off x="192087" y="5504328"/>
            <a:ext cx="57604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200" b="1" i="0" dirty="0"/>
              <a:t>Tabelle: </a:t>
            </a:r>
            <a:r>
              <a:rPr lang="de-DE" sz="1200" i="0" dirty="0"/>
              <a:t>Übersicht über Prozessierung der </a:t>
            </a:r>
            <a:r>
              <a:rPr lang="de-DE" sz="1200" i="0" dirty="0" err="1"/>
              <a:t>Perowskitsolarzellen</a:t>
            </a:r>
            <a:r>
              <a:rPr lang="de-DE" sz="1200" i="0" dirty="0"/>
              <a:t> mit gezielt eingebrachten Defekten.</a:t>
            </a:r>
          </a:p>
        </p:txBody>
      </p:sp>
    </p:spTree>
    <p:extLst>
      <p:ext uri="{BB962C8B-B14F-4D97-AF65-F5344CB8AC3E}">
        <p14:creationId xmlns:p14="http://schemas.microsoft.com/office/powerpoint/2010/main" val="201363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CF18-24FC-4D3A-A13B-811A958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44AD1A-B9D8-4496-8B0F-6757D968B4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306725" cy="4860000"/>
          </a:xfrm>
        </p:spPr>
        <p:txBody>
          <a:bodyPr/>
          <a:lstStyle/>
          <a:p>
            <a:r>
              <a:rPr lang="de-DE" dirty="0"/>
              <a:t>Zeitabhängigkeit?</a:t>
            </a:r>
          </a:p>
          <a:p>
            <a:r>
              <a:rPr lang="de-DE" dirty="0"/>
              <a:t>Wieso sind die Ströme so gering?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263CC-3F99-45DF-8E73-1E3EC9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821FB74-00EB-439A-8ADE-978D4D92D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547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G1243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014D67-9896-4057-A038-B0CF3AECDD1C}"/>
              </a:ext>
            </a:extLst>
          </p:cNvPr>
          <p:cNvSpPr txBox="1"/>
          <p:nvPr/>
        </p:nvSpPr>
        <p:spPr>
          <a:xfrm>
            <a:off x="1223116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6CE228-1957-405C-91A5-0B2BE0BD69DC}"/>
              </a:ext>
            </a:extLst>
          </p:cNvPr>
          <p:cNvSpPr txBox="1"/>
          <p:nvPr/>
        </p:nvSpPr>
        <p:spPr>
          <a:xfrm>
            <a:off x="4492879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F8CAB6-C59E-4C7F-80B8-A571BFC48D8F}"/>
              </a:ext>
            </a:extLst>
          </p:cNvPr>
          <p:cNvSpPr txBox="1"/>
          <p:nvPr/>
        </p:nvSpPr>
        <p:spPr>
          <a:xfrm>
            <a:off x="7209957" y="1155468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3EC7C3-690A-43D0-8EDE-09B50F0982D1}"/>
              </a:ext>
            </a:extLst>
          </p:cNvPr>
          <p:cNvSpPr txBox="1"/>
          <p:nvPr/>
        </p:nvSpPr>
        <p:spPr>
          <a:xfrm>
            <a:off x="9927035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04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22FB695-5515-478C-B14D-483FA5DC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8333" y="1463245"/>
            <a:ext cx="3600000" cy="270293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6E839F-9BF4-43A6-AAD2-BB9066332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3228" y="1413282"/>
            <a:ext cx="3600000" cy="27029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07BA39-02D0-4AEE-BE64-11A2D49CE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84" y="3855770"/>
            <a:ext cx="3600000" cy="2702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C017285-1959-4AEC-B863-BCFCF3227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9442" y="1340442"/>
            <a:ext cx="3600000" cy="270293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BCD53-9C6A-4A4C-A570-EF54C8847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6704" y="3890623"/>
            <a:ext cx="3600000" cy="27029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D6C7377-0F02-40BD-83A5-6825620E8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999" y="3876501"/>
            <a:ext cx="3600000" cy="270293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732DED-7052-4174-9B0A-D61E87FB3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5999" y="1340442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C6E9-D5A3-494C-B819-FF2E805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G1243 – Zelle 01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FD597-0F09-4CC4-A61B-6DF42549362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153" y="1260000"/>
            <a:ext cx="5688760" cy="4860000"/>
          </a:xfrm>
        </p:spPr>
        <p:txBody>
          <a:bodyPr/>
          <a:lstStyle/>
          <a:p>
            <a:r>
              <a:rPr lang="de-DE" dirty="0"/>
              <a:t>Kamera- und EL-Bild übereinandergelegt</a:t>
            </a:r>
          </a:p>
          <a:p>
            <a:r>
              <a:rPr lang="de-DE" dirty="0"/>
              <a:t>EL- Bild mit 70 % Transparenz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AE24BA-85B2-4153-99DD-6EE756401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E7A44-85FF-4963-9CC0-388689B680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5B9C53-B30E-4520-83B3-FCAA98ACC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AEA17A98-8EE8-465E-B5E9-2B0027E2E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4776" y="3487314"/>
            <a:ext cx="4027110" cy="30236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8E41D93-1E10-4223-B9E9-CD7459B09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1" y="1078092"/>
            <a:ext cx="3155595" cy="23692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D63189-26A2-46E1-9C77-0276E4EB4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2847" y="1080138"/>
            <a:ext cx="3124204" cy="2345697"/>
          </a:xfrm>
          <a:prstGeom prst="rect">
            <a:avLst/>
          </a:prstGeom>
        </p:spPr>
      </p:pic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6997CEA4-1C8A-41D3-804D-2C29E26AAAC6}"/>
              </a:ext>
            </a:extLst>
          </p:cNvPr>
          <p:cNvSpPr/>
          <p:nvPr/>
        </p:nvSpPr>
        <p:spPr>
          <a:xfrm rot="16200000">
            <a:off x="3146614" y="892415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D7C7F46A-0703-4AC2-929B-0BCE897250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67224" y="3886600"/>
          <a:ext cx="4320000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13,13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72,6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68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1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88444-57B9-47FE-ABD9-7421B80A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G1331- Zelle 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194E3A0-94B3-4DE7-AF7D-010C3CCCCF4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139" y="3473776"/>
            <a:ext cx="4087561" cy="3069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B2317-5D1E-4D9B-98D8-C8BF16FA9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C4CFB9-6C7F-4885-980F-3BDFAB992F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04.11.2021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14FDFD-CB52-4023-A6FE-D8298ECA6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85C338-F3E1-4757-8A82-1EFDAB9D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95784"/>
            <a:ext cx="3004858" cy="225609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4AB9619-94AC-4931-9ED6-6FA127C00FB1}"/>
              </a:ext>
            </a:extLst>
          </p:cNvPr>
          <p:cNvSpPr txBox="1"/>
          <p:nvPr/>
        </p:nvSpPr>
        <p:spPr>
          <a:xfrm>
            <a:off x="381840" y="3336783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i="0" dirty="0"/>
              <a:t>EL Aufnahme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3F41C95-C3C7-4E63-A4BC-20732CF64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4858" y="1087691"/>
            <a:ext cx="3004858" cy="22560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AD54D2-D0C7-4254-BA00-ECE19F1EC528}"/>
              </a:ext>
            </a:extLst>
          </p:cNvPr>
          <p:cNvSpPr txBox="1"/>
          <p:nvPr/>
        </p:nvSpPr>
        <p:spPr>
          <a:xfrm>
            <a:off x="3386698" y="3342279"/>
            <a:ext cx="22411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100" dirty="0"/>
              <a:t>Kamerabild</a:t>
            </a:r>
            <a:endParaRPr lang="de-DE" sz="1100" i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7F0414C-7CCC-4856-BA11-F1C7EDD10B79}"/>
              </a:ext>
            </a:extLst>
          </p:cNvPr>
          <p:cNvSpPr txBox="1">
            <a:spLocks/>
          </p:cNvSpPr>
          <p:nvPr/>
        </p:nvSpPr>
        <p:spPr>
          <a:xfrm>
            <a:off x="6564127" y="1238329"/>
            <a:ext cx="5246033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Überlagerung von EL und Kamerabild</a:t>
            </a:r>
          </a:p>
          <a:p>
            <a:r>
              <a:rPr lang="de-DE" dirty="0"/>
              <a:t>Zelle scheint flächig abzustrahlen</a:t>
            </a:r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8D5FDE4B-6A20-496C-836B-1115BB1AFC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7143" y="3781648"/>
          <a:ext cx="4320000" cy="22662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5234820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72163159"/>
                    </a:ext>
                  </a:extLst>
                </a:gridCol>
              </a:tblGrid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8411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Isc</a:t>
                      </a:r>
                      <a:r>
                        <a:rPr lang="de-DE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0,9062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99572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Jsc</a:t>
                      </a:r>
                      <a:r>
                        <a:rPr lang="de-DE" dirty="0"/>
                        <a:t> (mA/cm^2)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14,86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491798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 err="1"/>
                        <a:t>Voc</a:t>
                      </a:r>
                      <a:r>
                        <a:rPr lang="de-DE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72320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57,08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70705"/>
                  </a:ext>
                </a:extLst>
              </a:tr>
              <a:tr h="377710">
                <a:tc>
                  <a:txBody>
                    <a:bodyPr/>
                    <a:lstStyle/>
                    <a:p>
                      <a:r>
                        <a:rPr lang="de-DE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784488"/>
                  </a:ext>
                </a:extLst>
              </a:tr>
            </a:tbl>
          </a:graphicData>
        </a:graphic>
      </p:graphicFrame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655C93DD-8C32-4BF6-A512-42F1D0788095}"/>
              </a:ext>
            </a:extLst>
          </p:cNvPr>
          <p:cNvSpPr/>
          <p:nvPr/>
        </p:nvSpPr>
        <p:spPr>
          <a:xfrm rot="16200000">
            <a:off x="3146614" y="983856"/>
            <a:ext cx="143435" cy="51816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00" dirty="0"/>
          </a:p>
        </p:txBody>
      </p:sp>
    </p:spTree>
    <p:extLst>
      <p:ext uri="{BB962C8B-B14F-4D97-AF65-F5344CB8AC3E}">
        <p14:creationId xmlns:p14="http://schemas.microsoft.com/office/powerpoint/2010/main" val="353083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LETZTE WOCHE</a:t>
            </a:r>
          </a:p>
          <a:p>
            <a:r>
              <a:rPr lang="en-US" dirty="0" err="1">
                <a:sym typeface="Wingdings" panose="05000000000000000000" pitchFamily="2" charset="2"/>
              </a:rPr>
              <a:t>Summ</a:t>
            </a:r>
            <a:r>
              <a:rPr lang="en-US" dirty="0">
                <a:sym typeface="Wingdings" panose="05000000000000000000" pitchFamily="2" charset="2"/>
              </a:rPr>
              <a:t>. Signal = Signal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integriert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(counts/s) = Sum. Signal/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</a:t>
            </a:r>
            <a:r>
              <a:rPr lang="en-US" dirty="0" err="1">
                <a:sym typeface="Wingdings" panose="05000000000000000000" pitchFamily="2" charset="2"/>
              </a:rPr>
              <a:t>konstant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ich also </a:t>
            </a:r>
            <a:r>
              <a:rPr lang="en-US" dirty="0" err="1">
                <a:sym typeface="Wingdings" panose="05000000000000000000" pitchFamily="2" charset="2"/>
              </a:rPr>
              <a:t>Aufnahmen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verschiedenen</a:t>
            </a:r>
            <a:r>
              <a:rPr lang="en-US" dirty="0">
                <a:sym typeface="Wingdings" panose="05000000000000000000" pitchFamily="2" charset="2"/>
              </a:rPr>
              <a:t> Exposure Times </a:t>
            </a:r>
            <a:r>
              <a:rPr lang="en-US" dirty="0" err="1">
                <a:sym typeface="Wingdings" panose="05000000000000000000" pitchFamily="2" charset="2"/>
              </a:rPr>
              <a:t>vergleichen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b="1" dirty="0" err="1">
                <a:solidFill>
                  <a:srgbClr val="3F739B"/>
                </a:solidFill>
                <a:sym typeface="Wingdings" panose="05000000000000000000" pitchFamily="2" charset="2"/>
              </a:rPr>
              <a:t>Ergebnis</a:t>
            </a:r>
            <a:r>
              <a:rPr lang="en-US" b="1" dirty="0">
                <a:solidFill>
                  <a:srgbClr val="3F739B"/>
                </a:solidFill>
                <a:sym typeface="Wingdings" panose="05000000000000000000" pitchFamily="2" charset="2"/>
              </a:rPr>
              <a:t>:</a:t>
            </a:r>
            <a:r>
              <a:rPr lang="en-US" dirty="0">
                <a:solidFill>
                  <a:srgbClr val="3F739B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Je </a:t>
            </a:r>
            <a:r>
              <a:rPr lang="en-US" dirty="0" err="1">
                <a:sym typeface="Wingdings" panose="05000000000000000000" pitchFamily="2" charset="2"/>
              </a:rPr>
              <a:t>länger</a:t>
            </a:r>
            <a:r>
              <a:rPr lang="en-US" dirty="0">
                <a:sym typeface="Wingdings" panose="05000000000000000000" pitchFamily="2" charset="2"/>
              </a:rPr>
              <a:t> die Exposure Time, </a:t>
            </a:r>
            <a:r>
              <a:rPr lang="en-US" dirty="0" err="1">
                <a:sym typeface="Wingdings" panose="05000000000000000000" pitchFamily="2" charset="2"/>
              </a:rPr>
              <a:t>desto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stabiler</a:t>
            </a:r>
            <a:r>
              <a:rPr lang="en-US" dirty="0">
                <a:sym typeface="Wingdings" panose="05000000000000000000" pitchFamily="2" charset="2"/>
              </a:rPr>
              <a:t> das </a:t>
            </a:r>
            <a:r>
              <a:rPr lang="en-US" dirty="0" err="1">
                <a:sym typeface="Wingdings" panose="05000000000000000000" pitchFamily="2" charset="2"/>
              </a:rPr>
              <a:t>Ergebnis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Grundsätzlich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Bilder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jedoch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vergleichbar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Gilt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Spannungen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Konsistenz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03FF335-B901-49DE-85F2-E57C6D944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49256"/>
              </p:ext>
            </p:extLst>
          </p:nvPr>
        </p:nvGraphicFramePr>
        <p:xfrm>
          <a:off x="192087" y="1748118"/>
          <a:ext cx="5913850" cy="3697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66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BA42F8-05AA-4AB8-A866-1FE53E90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Messung wie auf vorheriger Folie, </a:t>
            </a:r>
            <a:r>
              <a:rPr lang="de-DE" b="1" dirty="0"/>
              <a:t>nur normiert</a:t>
            </a:r>
          </a:p>
          <a:p>
            <a:r>
              <a:rPr lang="de-DE" dirty="0"/>
              <a:t>1,1 V stärkster Anstieg</a:t>
            </a:r>
          </a:p>
          <a:p>
            <a:r>
              <a:rPr lang="de-DE" dirty="0"/>
              <a:t>1,3 V geringsten Anstieg</a:t>
            </a:r>
          </a:p>
          <a:p>
            <a:r>
              <a:rPr lang="de-DE" dirty="0"/>
              <a:t>1,1 V ist auf Wert bei höheren </a:t>
            </a:r>
            <a:r>
              <a:rPr lang="de-DE" dirty="0" err="1"/>
              <a:t>Exp</a:t>
            </a:r>
            <a:r>
              <a:rPr lang="de-DE" dirty="0"/>
              <a:t> Time normiert, daher noch nicht bei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20198E-7278-4963-AA6C-3B886D3C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9618764-68B7-4D81-8E99-0B8779E91E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1DFC76D-0365-491A-B2D8-F92525B61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715D790-56B4-42FB-A147-4279734675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2087" y="1217175"/>
          <a:ext cx="5796000" cy="490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BA8397D5-3CA3-453B-BCF2-F18C6C3B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79388"/>
            <a:ext cx="9532937" cy="839787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16021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B96EC-3008-45EC-8D32-59219C21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8A2D3-1595-4D1E-A0A0-6FBCB6E6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 </a:t>
            </a:r>
            <a:r>
              <a:rPr lang="de-DE" b="1" dirty="0"/>
              <a:t>zufällig</a:t>
            </a:r>
            <a:r>
              <a:rPr lang="de-DE" dirty="0"/>
              <a:t> geändert</a:t>
            </a:r>
          </a:p>
          <a:p>
            <a:r>
              <a:rPr lang="de-DE" dirty="0"/>
              <a:t>Werte streuen um Bereich, besonders wenn ein Wert öfter gemessen wird</a:t>
            </a:r>
          </a:p>
          <a:p>
            <a:r>
              <a:rPr lang="de-DE" dirty="0"/>
              <a:t>Bis auf Unsicherheit kann </a:t>
            </a:r>
            <a:r>
              <a:rPr lang="de-DE" dirty="0" err="1"/>
              <a:t>counts</a:t>
            </a:r>
            <a:r>
              <a:rPr lang="de-DE" dirty="0"/>
              <a:t>/s so bestimmt werden</a:t>
            </a:r>
          </a:p>
          <a:p>
            <a:r>
              <a:rPr lang="de-DE" dirty="0"/>
              <a:t>Kodak CCD </a:t>
            </a:r>
            <a:r>
              <a:rPr lang="de-DE" dirty="0" err="1"/>
              <a:t>manual</a:t>
            </a:r>
            <a:r>
              <a:rPr lang="de-DE" dirty="0"/>
              <a:t>: „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exposure</a:t>
            </a:r>
            <a:r>
              <a:rPr lang="de-DE" dirty="0"/>
              <a:t> time“</a:t>
            </a:r>
          </a:p>
          <a:p>
            <a:r>
              <a:rPr lang="de-DE" dirty="0"/>
              <a:t>Unsicherheit:</a:t>
            </a:r>
          </a:p>
          <a:p>
            <a:pPr lvl="1"/>
            <a:r>
              <a:rPr lang="de-DE" dirty="0"/>
              <a:t>??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E2BA6A-4707-43B6-B9A9-526D6C78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2E0A005-E655-4D46-832B-CF9D68094F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EBC7A3-1B1E-4E45-839B-ADFFA2396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E31E517-ED0D-4EAE-84F4-DEC1CCF1675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2088" y="1087977"/>
          <a:ext cx="5689938" cy="2839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7E31E517-ED0D-4EAE-84F4-DEC1CCF1675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2088" y="3605349"/>
          <a:ext cx="5903912" cy="2514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3F00AACC-D2C5-4898-946A-C95B6A4B266F}"/>
              </a:ext>
            </a:extLst>
          </p:cNvPr>
          <p:cNvSpPr/>
          <p:nvPr/>
        </p:nvSpPr>
        <p:spPr>
          <a:xfrm>
            <a:off x="4297680" y="2035922"/>
            <a:ext cx="862149" cy="15066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F570E23-D180-4D9D-9128-19A7CF033ED2}"/>
              </a:ext>
            </a:extLst>
          </p:cNvPr>
          <p:cNvCxnSpPr/>
          <p:nvPr/>
        </p:nvCxnSpPr>
        <p:spPr>
          <a:xfrm flipV="1">
            <a:off x="5159829" y="2325189"/>
            <a:ext cx="1410788" cy="4640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7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AAFC0-CF3A-48E5-9637-85A6494F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 Messung ohne Probe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C6BFE-6DFB-4ECD-BBA6-AE84FA9D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324" y="1260000"/>
            <a:ext cx="3964357" cy="2169000"/>
          </a:xfrm>
        </p:spPr>
        <p:txBody>
          <a:bodyPr/>
          <a:lstStyle/>
          <a:p>
            <a:r>
              <a:rPr lang="de-DE" dirty="0"/>
              <a:t>Messung vom 29.10.2021 wiederholt, nur </a:t>
            </a:r>
            <a:r>
              <a:rPr lang="de-DE" b="1" dirty="0" err="1"/>
              <a:t>Exposure</a:t>
            </a:r>
            <a:r>
              <a:rPr lang="de-DE" b="1" dirty="0"/>
              <a:t> Time zufällig </a:t>
            </a:r>
            <a:r>
              <a:rPr lang="de-DE" dirty="0"/>
              <a:t>ausgewählt.</a:t>
            </a:r>
          </a:p>
          <a:p>
            <a:r>
              <a:rPr lang="de-DE" dirty="0"/>
              <a:t>Verlauf ist vergleichbar: Steigender Wert bei kleinen </a:t>
            </a:r>
            <a:r>
              <a:rPr lang="de-DE" dirty="0" err="1"/>
              <a:t>Exposure</a:t>
            </a:r>
            <a:r>
              <a:rPr lang="de-DE" dirty="0"/>
              <a:t> Times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399066-E6E6-4F85-98A9-E5F6EB849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923365F-4FD1-46D6-9E06-0DCB8C6797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08.11.2021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14FD43CC-8573-4127-8E1B-1CBD68206B0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8325" y="1260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67729B5C-F856-4DDB-8189-B90172424BE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8325" y="378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40AC8D09-394A-40A5-8480-3560B306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389" y="1421392"/>
            <a:ext cx="2799746" cy="1904745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6523CA5-ECA0-46BE-A896-7B88D266C781}"/>
              </a:ext>
            </a:extLst>
          </p:cNvPr>
          <p:cNvSpPr txBox="1">
            <a:spLocks/>
          </p:cNvSpPr>
          <p:nvPr/>
        </p:nvSpPr>
        <p:spPr>
          <a:xfrm>
            <a:off x="5260324" y="3471937"/>
            <a:ext cx="6739302" cy="27002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Begründung: Kleiner Wert – ich extrapoliere meine Messzahl auf 1 s, daher sollte die Abweichung/ der Fehler ebenfalls *</a:t>
            </a:r>
            <a:r>
              <a:rPr lang="de-DE" dirty="0" err="1"/>
              <a:t>Exposure</a:t>
            </a:r>
            <a:r>
              <a:rPr lang="de-DE" dirty="0"/>
              <a:t> Time steigen</a:t>
            </a:r>
          </a:p>
          <a:p>
            <a:r>
              <a:rPr lang="de-DE" dirty="0"/>
              <a:t>Fazit: Bei den </a:t>
            </a:r>
            <a:r>
              <a:rPr lang="de-DE" dirty="0" err="1"/>
              <a:t>Perovskitzellen</a:t>
            </a:r>
            <a:r>
              <a:rPr lang="de-DE" dirty="0"/>
              <a:t> passieren trotzdem noch komische Dinge.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CC1BB07-8813-42DB-8C01-538C7C777618}"/>
              </a:ext>
            </a:extLst>
          </p:cNvPr>
          <p:cNvSpPr/>
          <p:nvPr/>
        </p:nvSpPr>
        <p:spPr>
          <a:xfrm>
            <a:off x="10103224" y="2214282"/>
            <a:ext cx="552776" cy="28687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924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29D71-EDC4-47BD-9E6C-3A5801AC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 G1243 mit Kamera Vergleich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B7CF24-E750-4A3B-9C70-BBAB0F24F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B0736A4-727F-41F1-AB31-54D23DB9DC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0AC182F-24F2-4B8C-B811-2B50CA804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715D790-56B4-42FB-A147-427973467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826445"/>
              </p:ext>
            </p:extLst>
          </p:nvPr>
        </p:nvGraphicFramePr>
        <p:xfrm>
          <a:off x="1184275" y="1305446"/>
          <a:ext cx="8751725" cy="4736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8EE3BDC-8188-420A-ACC7-73FEF0148E62}"/>
              </a:ext>
            </a:extLst>
          </p:cNvPr>
          <p:cNvSpPr txBox="1"/>
          <p:nvPr/>
        </p:nvSpPr>
        <p:spPr>
          <a:xfrm>
            <a:off x="9164467" y="1622612"/>
            <a:ext cx="256159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Alle auf 0,1 s normiert!</a:t>
            </a:r>
          </a:p>
        </p:txBody>
      </p:sp>
    </p:spTree>
    <p:extLst>
      <p:ext uri="{BB962C8B-B14F-4D97-AF65-F5344CB8AC3E}">
        <p14:creationId xmlns:p14="http://schemas.microsoft.com/office/powerpoint/2010/main" val="3109981569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714</Words>
  <Application>Microsoft Office PowerPoint</Application>
  <PresentationFormat>Breitbild</PresentationFormat>
  <Paragraphs>199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Ref Charge - G1243</vt:lpstr>
      <vt:lpstr>G1243 – Zelle 01</vt:lpstr>
      <vt:lpstr>G1331- Zelle 01</vt:lpstr>
      <vt:lpstr>Ref Charge - G1243 Zelle 02: Exposure Time</vt:lpstr>
      <vt:lpstr>Ref Charge - G1243 Zelle 02: Exposure Time</vt:lpstr>
      <vt:lpstr>Ref Charge - G1243 Zelle 02: Exposure Time</vt:lpstr>
      <vt:lpstr>Exposure Time Messung ohne Probe</vt:lpstr>
      <vt:lpstr>Exposure Time G1243 mit Kamera Vergleich</vt:lpstr>
      <vt:lpstr>Messprotokoll</vt:lpstr>
      <vt:lpstr>EL Zeitabhängigkeit</vt:lpstr>
      <vt:lpstr>EL Zeitabhängigkeit</vt:lpstr>
      <vt:lpstr>Ref Charge - G1243 Zelle 02: Konsistenz</vt:lpstr>
      <vt:lpstr>P3T_063: Prozessierung</vt:lpstr>
      <vt:lpstr>Fragen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65</cp:revision>
  <cp:lastPrinted>2015-11-19T10:48:32Z</cp:lastPrinted>
  <dcterms:created xsi:type="dcterms:W3CDTF">2021-10-29T12:17:52Z</dcterms:created>
  <dcterms:modified xsi:type="dcterms:W3CDTF">2021-11-10T15:29:32Z</dcterms:modified>
</cp:coreProperties>
</file>